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7"/>
  </p:notesMasterIdLst>
  <p:handoutMasterIdLst>
    <p:handoutMasterId r:id="rId198"/>
  </p:handoutMasterIdLst>
  <p:sldIdLst>
    <p:sldId id="267" r:id="rId5"/>
    <p:sldId id="357" r:id="rId6"/>
    <p:sldId id="336" r:id="rId7"/>
    <p:sldId id="335" r:id="rId8"/>
    <p:sldId id="337" r:id="rId9"/>
    <p:sldId id="294" r:id="rId10"/>
    <p:sldId id="354" r:id="rId11"/>
    <p:sldId id="268" r:id="rId12"/>
    <p:sldId id="341" r:id="rId13"/>
    <p:sldId id="343" r:id="rId14"/>
    <p:sldId id="342" r:id="rId15"/>
    <p:sldId id="345" r:id="rId16"/>
    <p:sldId id="344" r:id="rId17"/>
    <p:sldId id="346" r:id="rId18"/>
    <p:sldId id="340" r:id="rId19"/>
    <p:sldId id="338" r:id="rId20"/>
    <p:sldId id="339" r:id="rId21"/>
    <p:sldId id="355" r:id="rId22"/>
    <p:sldId id="485" r:id="rId23"/>
    <p:sldId id="353" r:id="rId24"/>
    <p:sldId id="349" r:id="rId25"/>
    <p:sldId id="350" r:id="rId26"/>
    <p:sldId id="351" r:id="rId27"/>
    <p:sldId id="484" r:id="rId28"/>
    <p:sldId id="348" r:id="rId29"/>
    <p:sldId id="347" r:id="rId30"/>
    <p:sldId id="363"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79" r:id="rId45"/>
    <p:sldId id="380" r:id="rId46"/>
    <p:sldId id="381" r:id="rId47"/>
    <p:sldId id="382" r:id="rId48"/>
    <p:sldId id="383" r:id="rId49"/>
    <p:sldId id="384" r:id="rId50"/>
    <p:sldId id="385" r:id="rId51"/>
    <p:sldId id="386" r:id="rId52"/>
    <p:sldId id="387" r:id="rId53"/>
    <p:sldId id="388" r:id="rId54"/>
    <p:sldId id="389" r:id="rId55"/>
    <p:sldId id="486" r:id="rId56"/>
    <p:sldId id="487" r:id="rId57"/>
    <p:sldId id="488" r:id="rId58"/>
    <p:sldId id="391" r:id="rId59"/>
    <p:sldId id="489" r:id="rId60"/>
    <p:sldId id="490" r:id="rId61"/>
    <p:sldId id="491"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407" r:id="rId77"/>
    <p:sldId id="408" r:id="rId78"/>
    <p:sldId id="409" r:id="rId79"/>
    <p:sldId id="410" r:id="rId80"/>
    <p:sldId id="411" r:id="rId81"/>
    <p:sldId id="412" r:id="rId82"/>
    <p:sldId id="413" r:id="rId83"/>
    <p:sldId id="414" r:id="rId84"/>
    <p:sldId id="415" r:id="rId85"/>
    <p:sldId id="416" r:id="rId86"/>
    <p:sldId id="364" r:id="rId87"/>
    <p:sldId id="417" r:id="rId88"/>
    <p:sldId id="418" r:id="rId89"/>
    <p:sldId id="419" r:id="rId90"/>
    <p:sldId id="420" r:id="rId91"/>
    <p:sldId id="421" r:id="rId92"/>
    <p:sldId id="422" r:id="rId93"/>
    <p:sldId id="423" r:id="rId94"/>
    <p:sldId id="424" r:id="rId95"/>
    <p:sldId id="425" r:id="rId96"/>
    <p:sldId id="426" r:id="rId97"/>
    <p:sldId id="427" r:id="rId98"/>
    <p:sldId id="428" r:id="rId99"/>
    <p:sldId id="429" r:id="rId100"/>
    <p:sldId id="430" r:id="rId101"/>
    <p:sldId id="431" r:id="rId102"/>
    <p:sldId id="432" r:id="rId103"/>
    <p:sldId id="433" r:id="rId104"/>
    <p:sldId id="434" r:id="rId105"/>
    <p:sldId id="435" r:id="rId106"/>
    <p:sldId id="436" r:id="rId107"/>
    <p:sldId id="437" r:id="rId108"/>
    <p:sldId id="438" r:id="rId109"/>
    <p:sldId id="439" r:id="rId110"/>
    <p:sldId id="440" r:id="rId111"/>
    <p:sldId id="441" r:id="rId112"/>
    <p:sldId id="442" r:id="rId113"/>
    <p:sldId id="443" r:id="rId114"/>
    <p:sldId id="444" r:id="rId115"/>
    <p:sldId id="445" r:id="rId116"/>
    <p:sldId id="446" r:id="rId117"/>
    <p:sldId id="447" r:id="rId118"/>
    <p:sldId id="448" r:id="rId119"/>
    <p:sldId id="449" r:id="rId120"/>
    <p:sldId id="450" r:id="rId121"/>
    <p:sldId id="451" r:id="rId122"/>
    <p:sldId id="452" r:id="rId123"/>
    <p:sldId id="453" r:id="rId124"/>
    <p:sldId id="454" r:id="rId125"/>
    <p:sldId id="455" r:id="rId126"/>
    <p:sldId id="456" r:id="rId127"/>
    <p:sldId id="457" r:id="rId128"/>
    <p:sldId id="458" r:id="rId129"/>
    <p:sldId id="459" r:id="rId130"/>
    <p:sldId id="460" r:id="rId131"/>
    <p:sldId id="461" r:id="rId132"/>
    <p:sldId id="462" r:id="rId133"/>
    <p:sldId id="463" r:id="rId134"/>
    <p:sldId id="464" r:id="rId135"/>
    <p:sldId id="465" r:id="rId136"/>
    <p:sldId id="466" r:id="rId137"/>
    <p:sldId id="467" r:id="rId138"/>
    <p:sldId id="468" r:id="rId139"/>
    <p:sldId id="469" r:id="rId140"/>
    <p:sldId id="470" r:id="rId141"/>
    <p:sldId id="471" r:id="rId142"/>
    <p:sldId id="472" r:id="rId143"/>
    <p:sldId id="473" r:id="rId144"/>
    <p:sldId id="474" r:id="rId145"/>
    <p:sldId id="475" r:id="rId146"/>
    <p:sldId id="476" r:id="rId147"/>
    <p:sldId id="477" r:id="rId148"/>
    <p:sldId id="478" r:id="rId149"/>
    <p:sldId id="479" r:id="rId150"/>
    <p:sldId id="480" r:id="rId151"/>
    <p:sldId id="481" r:id="rId152"/>
    <p:sldId id="482" r:id="rId153"/>
    <p:sldId id="483" r:id="rId154"/>
    <p:sldId id="365" r:id="rId155"/>
    <p:sldId id="334" r:id="rId156"/>
    <p:sldId id="298" r:id="rId157"/>
    <p:sldId id="301" r:id="rId158"/>
    <p:sldId id="302" r:id="rId159"/>
    <p:sldId id="331" r:id="rId160"/>
    <p:sldId id="290" r:id="rId161"/>
    <p:sldId id="292" r:id="rId162"/>
    <p:sldId id="291" r:id="rId163"/>
    <p:sldId id="293" r:id="rId164"/>
    <p:sldId id="280" r:id="rId165"/>
    <p:sldId id="276" r:id="rId166"/>
    <p:sldId id="320" r:id="rId167"/>
    <p:sldId id="321" r:id="rId168"/>
    <p:sldId id="277" r:id="rId169"/>
    <p:sldId id="279" r:id="rId170"/>
    <p:sldId id="332" r:id="rId171"/>
    <p:sldId id="283" r:id="rId172"/>
    <p:sldId id="278" r:id="rId173"/>
    <p:sldId id="289" r:id="rId174"/>
    <p:sldId id="318" r:id="rId175"/>
    <p:sldId id="272" r:id="rId176"/>
    <p:sldId id="275" r:id="rId177"/>
    <p:sldId id="319" r:id="rId178"/>
    <p:sldId id="271" r:id="rId179"/>
    <p:sldId id="309" r:id="rId180"/>
    <p:sldId id="274" r:id="rId181"/>
    <p:sldId id="284" r:id="rId182"/>
    <p:sldId id="286" r:id="rId183"/>
    <p:sldId id="288" r:id="rId184"/>
    <p:sldId id="326" r:id="rId185"/>
    <p:sldId id="327" r:id="rId186"/>
    <p:sldId id="328" r:id="rId187"/>
    <p:sldId id="333" r:id="rId188"/>
    <p:sldId id="297" r:id="rId189"/>
    <p:sldId id="359" r:id="rId190"/>
    <p:sldId id="265" r:id="rId191"/>
    <p:sldId id="358" r:id="rId192"/>
    <p:sldId id="362" r:id="rId193"/>
    <p:sldId id="360" r:id="rId194"/>
    <p:sldId id="361" r:id="rId195"/>
    <p:sldId id="262" r:id="rId196"/>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Lst>
        </p14:section>
        <p14:section name="2 Overview of the Project" id="{BB393142-1C92-4CF0-B842-2B81AFD1D3F2}">
          <p14:sldIdLst>
            <p14:sldId id="337"/>
            <p14:sldId id="294"/>
            <p14:sldId id="354"/>
            <p14:sldId id="268"/>
            <p14:sldId id="341"/>
            <p14:sldId id="343"/>
            <p14:sldId id="342"/>
            <p14:sldId id="345"/>
            <p14:sldId id="344"/>
            <p14:sldId id="346"/>
            <p14:sldId id="340"/>
            <p14:sldId id="338"/>
            <p14:sldId id="339"/>
            <p14:sldId id="355"/>
            <p14:sldId id="485"/>
            <p14:sldId id="353"/>
            <p14:sldId id="349"/>
            <p14:sldId id="350"/>
            <p14:sldId id="351"/>
            <p14:sldId id="484"/>
            <p14:sldId id="348"/>
            <p14:sldId id="347"/>
            <p14:sldId id="363"/>
          </p14:sldIdLst>
        </p14:section>
        <p14:section name="3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4 Work Packages" id="{B1EEE415-A143-4EF8-823A-C641C486E138}">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365"/>
          </p14:sldIdLst>
        </p14:section>
        <p14:section name="5 Demonstrations" id="{80C83170-E194-4C6E-901B-79659AA3F1EA}">
          <p14:sldIdLst>
            <p14:sldId id="334"/>
            <p14:sldId id="298"/>
            <p14:sldId id="301"/>
            <p14:sldId id="302"/>
            <p14:sldId id="331"/>
            <p14:sldId id="290"/>
            <p14:sldId id="292"/>
            <p14:sldId id="291"/>
            <p14:sldId id="293"/>
            <p14:sldId id="280"/>
            <p14:sldId id="276"/>
            <p14:sldId id="320"/>
            <p14:sldId id="321"/>
            <p14:sldId id="277"/>
            <p14:sldId id="279"/>
            <p14:sldId id="332"/>
            <p14:sldId id="283"/>
            <p14:sldId id="278"/>
            <p14:sldId id="289"/>
            <p14:sldId id="318"/>
            <p14:sldId id="272"/>
            <p14:sldId id="275"/>
            <p14:sldId id="319"/>
            <p14:sldId id="271"/>
            <p14:sldId id="309"/>
            <p14:sldId id="274"/>
            <p14:sldId id="284"/>
            <p14:sldId id="286"/>
            <p14:sldId id="288"/>
            <p14:sldId id="326"/>
            <p14:sldId id="327"/>
            <p14:sldId id="328"/>
            <p14:sldId id="333"/>
            <p14:sldId id="297"/>
            <p14:sldId id="359"/>
            <p14:sldId id="265"/>
          </p14:sldIdLst>
        </p14:section>
        <p14:section name="6 Summary" id="{EA6625CA-DC0D-4614-B794-567B55007074}">
          <p14:sldIdLst>
            <p14:sldId id="358"/>
            <p14:sldId id="362"/>
            <p14:sldId id="360"/>
            <p14:sldId id="361"/>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7F7F7F"/>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48" autoAdjust="0"/>
  </p:normalViewPr>
  <p:slideViewPr>
    <p:cSldViewPr>
      <p:cViewPr varScale="1">
        <p:scale>
          <a:sx n="83" d="100"/>
          <a:sy n="83" d="100"/>
        </p:scale>
        <p:origin x="1536" y="84"/>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notesMaster" Target="notesMasters/notesMaster1.xml"/><Relationship Id="rId201"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handoutMaster" Target="handoutMasters/handoutMaster1.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_rels/data12.xml.rels><?xml version="1.0" encoding="UTF-8" standalone="yes"?>
<Relationships xmlns="http://schemas.openxmlformats.org/package/2006/relationships"><Relationship Id="rId1" Type="http://schemas.openxmlformats.org/officeDocument/2006/relationships/hyperlink" Target="http://www.ceisar.com/"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8EFE51D-BB8B-447C-B578-1A38B1F7DE2C}" type="presOf" srcId="{70CD8A63-D4E5-44B2-A016-3845CA064653}" destId="{ED42EFD9-5968-4B27-A72A-C6B16D3DFD00}" srcOrd="0" destOrd="0" presId="urn:microsoft.com/office/officeart/2008/layout/RadialCluster"/>
    <dgm:cxn modelId="{37C77536-A1B0-4C77-918D-110F8AD160DB}" type="presOf" srcId="{3F4C9F82-9E0E-48BA-A416-6C5A9FFD3CB0}" destId="{7A3CB8F4-C9A6-4522-B663-AED31FFA5965}" srcOrd="0" destOrd="0" presId="urn:microsoft.com/office/officeart/2008/layout/RadialCluster"/>
    <dgm:cxn modelId="{6E683D4E-F140-458D-952E-5159414C3D90}" type="presOf" srcId="{1DEE8FD8-5A94-4F2C-BA43-F8E0A144D9E1}" destId="{E77FFB8F-6E41-4CBC-828B-972850020B87}"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73F2A3A2-5D50-4D78-90D3-3AC82C303B47}" type="presOf" srcId="{7DD15F3C-9F4B-4F2F-A634-DD98C9E483A9}" destId="{3FDA9822-3C98-4A35-B588-2CCE1FA04754}"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21BD27D2-8EC1-4C2F-8790-3D49612C35C1}" srcId="{76DBA91D-1E19-4CBE-AEC7-36BB84AAD8FE}" destId="{7DD15F3C-9F4B-4F2F-A634-DD98C9E483A9}" srcOrd="2" destOrd="0" parTransId="{00703610-52B9-4FB5-B775-3790B9F75948}" sibTransId="{B64ED5E3-50FD-444C-B430-CC5337F9399B}"/>
    <dgm:cxn modelId="{2F92D296-F9B1-44AF-8FD5-13EAD40FA570}" type="presOf" srcId="{49BD7ADF-6891-4EC5-87D2-DAC7E3ADA28E}" destId="{34F4BF76-ADDF-48F3-AF56-75C4180F1A47}" srcOrd="0" destOrd="0" presId="urn:microsoft.com/office/officeart/2008/layout/RadialCluster"/>
    <dgm:cxn modelId="{E3757B23-D596-4246-AB10-02C3AC7971BB}" type="presOf" srcId="{76DBA91D-1E19-4CBE-AEC7-36BB84AAD8FE}" destId="{8C2C9A3E-8756-4B9A-902F-2BDA27D005E6}" srcOrd="0" destOrd="0" presId="urn:microsoft.com/office/officeart/2008/layout/RadialCluster"/>
    <dgm:cxn modelId="{638D8996-1784-4696-B848-39D7403254A2}" type="presOf" srcId="{00703610-52B9-4FB5-B775-3790B9F75948}" destId="{4E48F8CC-5CEB-4107-AC48-3DC7A4B0A050}" srcOrd="0" destOrd="0" presId="urn:microsoft.com/office/officeart/2008/layout/RadialCluster"/>
    <dgm:cxn modelId="{7D8FFE19-0D24-4CA7-B0D4-6E62FCB42E2D}" type="presOf" srcId="{1345F2B0-7266-4A2F-925C-87E780E3DC2F}" destId="{C4DF09B6-29CE-4F3E-BCFC-C9F666C1F4E5}" srcOrd="0" destOrd="0" presId="urn:microsoft.com/office/officeart/2008/layout/RadialCluster"/>
    <dgm:cxn modelId="{DC8941CB-CC05-4C8B-9D27-29B74776B96A}" type="presParOf" srcId="{34F4BF76-ADDF-48F3-AF56-75C4180F1A47}" destId="{FB3D14E7-D4F1-4BBF-8324-75B4AECC6117}" srcOrd="0" destOrd="0" presId="urn:microsoft.com/office/officeart/2008/layout/RadialCluster"/>
    <dgm:cxn modelId="{EDC40FA4-24A9-44B2-BCE8-8B09BB3DDC2B}" type="presParOf" srcId="{FB3D14E7-D4F1-4BBF-8324-75B4AECC6117}" destId="{8C2C9A3E-8756-4B9A-902F-2BDA27D005E6}" srcOrd="0" destOrd="0" presId="urn:microsoft.com/office/officeart/2008/layout/RadialCluster"/>
    <dgm:cxn modelId="{67893482-5DC0-4470-9C10-7637F39FFA7D}" type="presParOf" srcId="{FB3D14E7-D4F1-4BBF-8324-75B4AECC6117}" destId="{C4DF09B6-29CE-4F3E-BCFC-C9F666C1F4E5}" srcOrd="1" destOrd="0" presId="urn:microsoft.com/office/officeart/2008/layout/RadialCluster"/>
    <dgm:cxn modelId="{DCBA3BF4-8962-4102-BC5B-A091F420524F}" type="presParOf" srcId="{FB3D14E7-D4F1-4BBF-8324-75B4AECC6117}" destId="{E77FFB8F-6E41-4CBC-828B-972850020B87}" srcOrd="2" destOrd="0" presId="urn:microsoft.com/office/officeart/2008/layout/RadialCluster"/>
    <dgm:cxn modelId="{1BAE6252-6743-4601-AA95-F8ABBD05E1CA}" type="presParOf" srcId="{FB3D14E7-D4F1-4BBF-8324-75B4AECC6117}" destId="{7A3CB8F4-C9A6-4522-B663-AED31FFA5965}" srcOrd="3" destOrd="0" presId="urn:microsoft.com/office/officeart/2008/layout/RadialCluster"/>
    <dgm:cxn modelId="{F6BC3B96-D521-42B0-B9C4-001C58B66D67}" type="presParOf" srcId="{FB3D14E7-D4F1-4BBF-8324-75B4AECC6117}" destId="{ED42EFD9-5968-4B27-A72A-C6B16D3DFD00}" srcOrd="4" destOrd="0" presId="urn:microsoft.com/office/officeart/2008/layout/RadialCluster"/>
    <dgm:cxn modelId="{773D6B78-B190-4676-8F56-155590F4AEAC}" type="presParOf" srcId="{FB3D14E7-D4F1-4BBF-8324-75B4AECC6117}" destId="{4E48F8CC-5CEB-4107-AC48-3DC7A4B0A050}" srcOrd="5" destOrd="0" presId="urn:microsoft.com/office/officeart/2008/layout/RadialCluster"/>
    <dgm:cxn modelId="{775B271A-BCD0-4B5D-B537-C861BB6028EA}"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FFC8465-8CA7-46DF-83E7-243FFABB1BAF}"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en-US"/>
        </a:p>
      </dgm:t>
    </dgm:pt>
    <dgm:pt modelId="{CECFFD80-7B1E-4188-83D9-4EECA5B107B5}">
      <dgm:prSet phldrT="[Text]"/>
      <dgm:spPr/>
      <dgm:t>
        <a:bodyPr/>
        <a:lstStyle/>
        <a:p>
          <a:r>
            <a:rPr lang="tr-TR" b="1" dirty="0" smtClean="0"/>
            <a:t>UC-TR-0</a:t>
          </a:r>
          <a:r>
            <a:rPr lang="en-US" b="1" dirty="0" smtClean="0"/>
            <a:t>3</a:t>
          </a:r>
          <a:endParaRPr lang="en-US" b="1" dirty="0"/>
        </a:p>
      </dgm:t>
    </dgm:pt>
    <dgm:pt modelId="{1D37F7DD-A084-4B3D-93D3-538D73EE3A3B}" type="parTrans" cxnId="{AC0CB4C8-17FE-4D37-96DD-DBEE35BA1BFB}">
      <dgm:prSet/>
      <dgm:spPr/>
      <dgm:t>
        <a:bodyPr/>
        <a:lstStyle/>
        <a:p>
          <a:endParaRPr lang="en-US"/>
        </a:p>
      </dgm:t>
    </dgm:pt>
    <dgm:pt modelId="{B7092DD0-F636-4214-A967-BA25A0836B2E}" type="sibTrans" cxnId="{AC0CB4C8-17FE-4D37-96DD-DBEE35BA1BFB}">
      <dgm:prSet/>
      <dgm:spPr/>
      <dgm:t>
        <a:bodyPr/>
        <a:lstStyle/>
        <a:p>
          <a:endParaRPr lang="en-US"/>
        </a:p>
      </dgm:t>
    </dgm:pt>
    <dgm:pt modelId="{E3933C90-C19C-4739-BB24-6D7722B4978A}">
      <dgm:prSet phldrT="[Text]"/>
      <dgm:spPr/>
      <dgm:t>
        <a:bodyPr/>
        <a:lstStyle/>
        <a:p>
          <a:r>
            <a:rPr lang="tr-TR" b="1" noProof="0" dirty="0" err="1" smtClean="0"/>
            <a:t>Sync</a:t>
          </a:r>
          <a:r>
            <a:rPr lang="tr-TR" b="1" noProof="0" dirty="0" smtClean="0"/>
            <a:t> </a:t>
          </a:r>
          <a:r>
            <a:rPr lang="tr-TR" b="1" noProof="0" dirty="0" err="1" smtClean="0"/>
            <a:t>between</a:t>
          </a:r>
          <a:r>
            <a:rPr lang="tr-TR" b="1" noProof="0" dirty="0" smtClean="0"/>
            <a:t> </a:t>
          </a:r>
          <a:r>
            <a:rPr lang="tr-TR" b="1" noProof="0" dirty="0" err="1" smtClean="0"/>
            <a:t>Requirement</a:t>
          </a:r>
          <a:r>
            <a:rPr lang="tr-TR" b="1" noProof="0" dirty="0" smtClean="0"/>
            <a:t> </a:t>
          </a:r>
          <a:r>
            <a:rPr lang="tr-TR" b="1" noProof="0" dirty="0" err="1" smtClean="0"/>
            <a:t>Documentation</a:t>
          </a:r>
          <a:r>
            <a:rPr lang="tr-TR" b="1" noProof="0" dirty="0" smtClean="0"/>
            <a:t> </a:t>
          </a:r>
          <a:r>
            <a:rPr lang="tr-TR" b="1" noProof="0" dirty="0" err="1" smtClean="0"/>
            <a:t>and</a:t>
          </a:r>
          <a:r>
            <a:rPr lang="tr-TR" b="1" noProof="0" dirty="0" smtClean="0"/>
            <a:t> F</a:t>
          </a:r>
          <a:r>
            <a:rPr lang="en-US" b="1" noProof="0" dirty="0" err="1" smtClean="0"/>
            <a:t>eature</a:t>
          </a:r>
          <a:r>
            <a:rPr lang="en-US" b="1" noProof="0" dirty="0" smtClean="0"/>
            <a:t> </a:t>
          </a:r>
          <a:r>
            <a:rPr lang="tr-TR" b="1" noProof="0" dirty="0" smtClean="0"/>
            <a:t>M</a:t>
          </a:r>
          <a:r>
            <a:rPr lang="en-US" b="1" noProof="0" dirty="0" smtClean="0"/>
            <a:t>ode</a:t>
          </a:r>
          <a:r>
            <a:rPr lang="tr-TR" b="1" noProof="0" dirty="0" err="1" smtClean="0"/>
            <a:t>ls</a:t>
          </a:r>
          <a:endParaRPr lang="en-US" b="1" noProof="0" dirty="0"/>
        </a:p>
      </dgm:t>
    </dgm:pt>
    <dgm:pt modelId="{DA332960-4B4E-4CF4-A625-5AD4FBC23826}" type="parTrans" cxnId="{6FD928FA-568C-46C5-BFFC-4EDAD941C6E0}">
      <dgm:prSet/>
      <dgm:spPr/>
      <dgm:t>
        <a:bodyPr/>
        <a:lstStyle/>
        <a:p>
          <a:endParaRPr lang="en-US"/>
        </a:p>
      </dgm:t>
    </dgm:pt>
    <dgm:pt modelId="{9C02DF32-D3FB-4AE0-9E25-87D9F2B4AE6C}" type="sibTrans" cxnId="{6FD928FA-568C-46C5-BFFC-4EDAD941C6E0}">
      <dgm:prSet/>
      <dgm:spPr/>
      <dgm:t>
        <a:bodyPr/>
        <a:lstStyle/>
        <a:p>
          <a:endParaRPr lang="en-US"/>
        </a:p>
      </dgm:t>
    </dgm:pt>
    <dgm:pt modelId="{BB3A855B-F84F-4640-92E6-9CC5F3D4E071}">
      <dgm:prSet phldrT="[Text]"/>
      <dgm:spPr/>
      <dgm:t>
        <a:bodyPr/>
        <a:lstStyle/>
        <a:p>
          <a:r>
            <a:rPr lang="tr-TR" b="1" dirty="0" smtClean="0"/>
            <a:t>UC-TR-0</a:t>
          </a:r>
          <a:r>
            <a:rPr lang="en-US" b="1" dirty="0" smtClean="0"/>
            <a:t>4</a:t>
          </a:r>
          <a:endParaRPr lang="en-US" b="1" dirty="0"/>
        </a:p>
      </dgm:t>
    </dgm:pt>
    <dgm:pt modelId="{72B88855-6791-4D30-9E91-E6850761D021}" type="parTrans" cxnId="{B7C34995-8671-48B3-BBB2-860EC0FA646B}">
      <dgm:prSet/>
      <dgm:spPr/>
      <dgm:t>
        <a:bodyPr/>
        <a:lstStyle/>
        <a:p>
          <a:endParaRPr lang="en-US"/>
        </a:p>
      </dgm:t>
    </dgm:pt>
    <dgm:pt modelId="{0D4F36CA-E78F-4BF9-8A02-B1A938D802FC}" type="sibTrans" cxnId="{B7C34995-8671-48B3-BBB2-860EC0FA646B}">
      <dgm:prSet/>
      <dgm:spPr/>
      <dgm:t>
        <a:bodyPr/>
        <a:lstStyle/>
        <a:p>
          <a:endParaRPr lang="en-US"/>
        </a:p>
      </dgm:t>
    </dgm:pt>
    <dgm:pt modelId="{1B360D24-05A3-4EFE-B3D7-4C879107ECA8}">
      <dgm:prSet phldrT="[Text]"/>
      <dgm:spPr/>
      <dgm:t>
        <a:bodyPr/>
        <a:lstStyle/>
        <a:p>
          <a:r>
            <a:rPr lang="en-US" b="1" dirty="0" smtClean="0"/>
            <a:t>Integration with Application Lifecycle Management (ALM) Tools </a:t>
          </a:r>
          <a:endParaRPr lang="en-US" b="1" dirty="0"/>
        </a:p>
      </dgm:t>
    </dgm:pt>
    <dgm:pt modelId="{AAABCFF0-9DEB-4065-8137-EEF33D9D72AB}" type="parTrans" cxnId="{CDA658C6-8CD1-47BF-8932-B50C3110A90E}">
      <dgm:prSet/>
      <dgm:spPr/>
      <dgm:t>
        <a:bodyPr/>
        <a:lstStyle/>
        <a:p>
          <a:endParaRPr lang="en-US"/>
        </a:p>
      </dgm:t>
    </dgm:pt>
    <dgm:pt modelId="{BAA8501B-BF06-4060-A1E0-1DC9DC9268A8}" type="sibTrans" cxnId="{CDA658C6-8CD1-47BF-8932-B50C3110A90E}">
      <dgm:prSet/>
      <dgm:spPr/>
      <dgm:t>
        <a:bodyPr/>
        <a:lstStyle/>
        <a:p>
          <a:endParaRPr lang="en-US"/>
        </a:p>
      </dgm:t>
    </dgm:pt>
    <dgm:pt modelId="{9A5AE576-75B8-4ECC-9690-8211CC6DBE6E}">
      <dgm:prSet phldrT="[Text]"/>
      <dgm:spPr/>
      <dgm:t>
        <a:bodyPr/>
        <a:lstStyle/>
        <a:p>
          <a:r>
            <a:rPr lang="tr-TR" b="1" dirty="0" smtClean="0"/>
            <a:t>UC-TR-0</a:t>
          </a:r>
          <a:r>
            <a:rPr lang="en-US" b="1" dirty="0" smtClean="0"/>
            <a:t>5</a:t>
          </a:r>
          <a:endParaRPr lang="en-US" b="1" dirty="0"/>
        </a:p>
      </dgm:t>
    </dgm:pt>
    <dgm:pt modelId="{075338D9-2411-4630-95AE-706FEF68AE6D}" type="parTrans" cxnId="{52C4AA8F-305D-4DD7-912F-A60C68E82B78}">
      <dgm:prSet/>
      <dgm:spPr/>
      <dgm:t>
        <a:bodyPr/>
        <a:lstStyle/>
        <a:p>
          <a:endParaRPr lang="en-US"/>
        </a:p>
      </dgm:t>
    </dgm:pt>
    <dgm:pt modelId="{8728F7EE-C47B-4630-BF4F-3461B1034994}" type="sibTrans" cxnId="{52C4AA8F-305D-4DD7-912F-A60C68E82B78}">
      <dgm:prSet/>
      <dgm:spPr/>
      <dgm:t>
        <a:bodyPr/>
        <a:lstStyle/>
        <a:p>
          <a:endParaRPr lang="en-US"/>
        </a:p>
      </dgm:t>
    </dgm:pt>
    <dgm:pt modelId="{0F367A8F-EC0F-4AEF-8E34-FE433D36E1EF}">
      <dgm:prSet phldrT="[Text]"/>
      <dgm:spPr/>
      <dgm:t>
        <a:bodyPr/>
        <a:lstStyle/>
        <a:p>
          <a:r>
            <a:rPr lang="tr-TR" b="1" dirty="0" smtClean="0"/>
            <a:t>Integration with Product Lifecycle Management (PLM), Technical Engineering Documents</a:t>
          </a:r>
          <a:endParaRPr lang="en-US" b="1" dirty="0"/>
        </a:p>
      </dgm:t>
    </dgm:pt>
    <dgm:pt modelId="{59E1FCA0-69D5-4E27-BE06-51FCEF20EAFC}" type="parTrans" cxnId="{681DD0BE-6437-42D1-96E2-BFA9EBADB26A}">
      <dgm:prSet/>
      <dgm:spPr/>
      <dgm:t>
        <a:bodyPr/>
        <a:lstStyle/>
        <a:p>
          <a:endParaRPr lang="en-US"/>
        </a:p>
      </dgm:t>
    </dgm:pt>
    <dgm:pt modelId="{051FCC1C-A6B5-430E-86D3-449234D38F40}" type="sibTrans" cxnId="{681DD0BE-6437-42D1-96E2-BFA9EBADB26A}">
      <dgm:prSet/>
      <dgm:spPr/>
      <dgm:t>
        <a:bodyPr/>
        <a:lstStyle/>
        <a:p>
          <a:endParaRPr lang="en-US"/>
        </a:p>
      </dgm:t>
    </dgm:pt>
    <dgm:pt modelId="{035E5BC8-E5DD-47E0-A94E-ABFB0B32AE63}" type="pres">
      <dgm:prSet presAssocID="{DFFC8465-8CA7-46DF-83E7-243FFABB1BAF}" presName="Name0" presStyleCnt="0">
        <dgm:presLayoutVars>
          <dgm:chMax/>
          <dgm:chPref/>
          <dgm:dir/>
        </dgm:presLayoutVars>
      </dgm:prSet>
      <dgm:spPr/>
      <dgm:t>
        <a:bodyPr/>
        <a:lstStyle/>
        <a:p>
          <a:endParaRPr lang="en-US"/>
        </a:p>
      </dgm:t>
    </dgm:pt>
    <dgm:pt modelId="{E06363B0-F42D-4CC8-825E-D8B2DCCB000F}" type="pres">
      <dgm:prSet presAssocID="{CECFFD80-7B1E-4188-83D9-4EECA5B107B5}" presName="parenttextcomposite" presStyleCnt="0"/>
      <dgm:spPr/>
    </dgm:pt>
    <dgm:pt modelId="{67D30C7D-4554-4CCF-BEB9-273B8BA62BA5}" type="pres">
      <dgm:prSet presAssocID="{CECFFD80-7B1E-4188-83D9-4EECA5B107B5}" presName="parenttext" presStyleLbl="revTx" presStyleIdx="0" presStyleCnt="3">
        <dgm:presLayoutVars>
          <dgm:chMax/>
          <dgm:chPref val="2"/>
          <dgm:bulletEnabled val="1"/>
        </dgm:presLayoutVars>
      </dgm:prSet>
      <dgm:spPr/>
      <dgm:t>
        <a:bodyPr/>
        <a:lstStyle/>
        <a:p>
          <a:endParaRPr lang="en-US"/>
        </a:p>
      </dgm:t>
    </dgm:pt>
    <dgm:pt modelId="{64CE4326-AA10-4942-A3B3-FF765E881593}" type="pres">
      <dgm:prSet presAssocID="{CECFFD80-7B1E-4188-83D9-4EECA5B107B5}" presName="composite" presStyleCnt="0"/>
      <dgm:spPr/>
    </dgm:pt>
    <dgm:pt modelId="{54CCB8D8-8029-4966-9FC3-0AF7C0097BF4}" type="pres">
      <dgm:prSet presAssocID="{CECFFD80-7B1E-4188-83D9-4EECA5B107B5}" presName="chevron1" presStyleLbl="alignNode1" presStyleIdx="0" presStyleCnt="21"/>
      <dgm:spPr/>
    </dgm:pt>
    <dgm:pt modelId="{570F086C-E0C8-40E0-ADD1-3EB3A1127252}" type="pres">
      <dgm:prSet presAssocID="{CECFFD80-7B1E-4188-83D9-4EECA5B107B5}" presName="chevron2" presStyleLbl="alignNode1" presStyleIdx="1" presStyleCnt="21"/>
      <dgm:spPr/>
    </dgm:pt>
    <dgm:pt modelId="{652BDC5E-3325-402E-ABD7-80653D9F98D3}" type="pres">
      <dgm:prSet presAssocID="{CECFFD80-7B1E-4188-83D9-4EECA5B107B5}" presName="chevron3" presStyleLbl="alignNode1" presStyleIdx="2" presStyleCnt="21"/>
      <dgm:spPr/>
    </dgm:pt>
    <dgm:pt modelId="{DA56F687-FEAC-45EF-92B6-A7D2935143E0}" type="pres">
      <dgm:prSet presAssocID="{CECFFD80-7B1E-4188-83D9-4EECA5B107B5}" presName="chevron4" presStyleLbl="alignNode1" presStyleIdx="3" presStyleCnt="21"/>
      <dgm:spPr/>
    </dgm:pt>
    <dgm:pt modelId="{B21B42B7-0D78-42C9-95C3-4B104D147686}" type="pres">
      <dgm:prSet presAssocID="{CECFFD80-7B1E-4188-83D9-4EECA5B107B5}" presName="chevron5" presStyleLbl="alignNode1" presStyleIdx="4" presStyleCnt="21"/>
      <dgm:spPr/>
    </dgm:pt>
    <dgm:pt modelId="{E85728DB-C606-4DE6-8ADC-3F74B3518119}" type="pres">
      <dgm:prSet presAssocID="{CECFFD80-7B1E-4188-83D9-4EECA5B107B5}" presName="chevron6" presStyleLbl="alignNode1" presStyleIdx="5" presStyleCnt="21"/>
      <dgm:spPr/>
    </dgm:pt>
    <dgm:pt modelId="{5F7443E9-625B-40BF-9A93-C6F48987335B}" type="pres">
      <dgm:prSet presAssocID="{CECFFD80-7B1E-4188-83D9-4EECA5B107B5}" presName="chevron7" presStyleLbl="alignNode1" presStyleIdx="6" presStyleCnt="21"/>
      <dgm:spPr/>
    </dgm:pt>
    <dgm:pt modelId="{713B507B-BC28-49E2-852E-52AABE068C61}" type="pres">
      <dgm:prSet presAssocID="{CECFFD80-7B1E-4188-83D9-4EECA5B107B5}" presName="childtext" presStyleLbl="solidFgAcc1" presStyleIdx="0" presStyleCnt="3">
        <dgm:presLayoutVars>
          <dgm:chMax/>
          <dgm:chPref val="0"/>
          <dgm:bulletEnabled val="1"/>
        </dgm:presLayoutVars>
      </dgm:prSet>
      <dgm:spPr/>
      <dgm:t>
        <a:bodyPr/>
        <a:lstStyle/>
        <a:p>
          <a:endParaRPr lang="en-US"/>
        </a:p>
      </dgm:t>
    </dgm:pt>
    <dgm:pt modelId="{9A27C3F3-DACD-4B35-A0C9-EC23634B3701}" type="pres">
      <dgm:prSet presAssocID="{B7092DD0-F636-4214-A967-BA25A0836B2E}" presName="sibTrans" presStyleCnt="0"/>
      <dgm:spPr/>
    </dgm:pt>
    <dgm:pt modelId="{4219AFE7-857B-4BE1-B799-D4333696E13F}" type="pres">
      <dgm:prSet presAssocID="{BB3A855B-F84F-4640-92E6-9CC5F3D4E071}" presName="parenttextcomposite" presStyleCnt="0"/>
      <dgm:spPr/>
    </dgm:pt>
    <dgm:pt modelId="{E5AF569E-876E-4D83-BE8B-117F608BB147}" type="pres">
      <dgm:prSet presAssocID="{BB3A855B-F84F-4640-92E6-9CC5F3D4E071}" presName="parenttext" presStyleLbl="revTx" presStyleIdx="1" presStyleCnt="3">
        <dgm:presLayoutVars>
          <dgm:chMax/>
          <dgm:chPref val="2"/>
          <dgm:bulletEnabled val="1"/>
        </dgm:presLayoutVars>
      </dgm:prSet>
      <dgm:spPr/>
      <dgm:t>
        <a:bodyPr/>
        <a:lstStyle/>
        <a:p>
          <a:endParaRPr lang="en-US"/>
        </a:p>
      </dgm:t>
    </dgm:pt>
    <dgm:pt modelId="{3814D6B6-D29A-469E-8371-9B1E537628ED}" type="pres">
      <dgm:prSet presAssocID="{BB3A855B-F84F-4640-92E6-9CC5F3D4E071}" presName="composite" presStyleCnt="0"/>
      <dgm:spPr/>
    </dgm:pt>
    <dgm:pt modelId="{BC25E7E9-B8D6-4AE5-9B3A-C5C55DB66F29}" type="pres">
      <dgm:prSet presAssocID="{BB3A855B-F84F-4640-92E6-9CC5F3D4E071}" presName="chevron1" presStyleLbl="alignNode1" presStyleIdx="7" presStyleCnt="21" custLinFactNeighborX="6537" custLinFactNeighborY="4188"/>
      <dgm:spPr/>
    </dgm:pt>
    <dgm:pt modelId="{639FFDF7-9BDB-4D4C-8F9C-05E8836B6107}" type="pres">
      <dgm:prSet presAssocID="{BB3A855B-F84F-4640-92E6-9CC5F3D4E071}" presName="chevron2" presStyleLbl="alignNode1" presStyleIdx="8" presStyleCnt="21"/>
      <dgm:spPr/>
    </dgm:pt>
    <dgm:pt modelId="{958F5857-3D7C-4D7A-9E85-104693404F56}" type="pres">
      <dgm:prSet presAssocID="{BB3A855B-F84F-4640-92E6-9CC5F3D4E071}" presName="chevron3" presStyleLbl="alignNode1" presStyleIdx="9" presStyleCnt="21"/>
      <dgm:spPr/>
    </dgm:pt>
    <dgm:pt modelId="{1CD67A12-0FA7-4D3B-852A-BC5CC02F3BB4}" type="pres">
      <dgm:prSet presAssocID="{BB3A855B-F84F-4640-92E6-9CC5F3D4E071}" presName="chevron4" presStyleLbl="alignNode1" presStyleIdx="10" presStyleCnt="21"/>
      <dgm:spPr/>
    </dgm:pt>
    <dgm:pt modelId="{9CD17D37-9A41-487C-B210-028C91D96C8E}" type="pres">
      <dgm:prSet presAssocID="{BB3A855B-F84F-4640-92E6-9CC5F3D4E071}" presName="chevron5" presStyleLbl="alignNode1" presStyleIdx="11" presStyleCnt="21"/>
      <dgm:spPr/>
    </dgm:pt>
    <dgm:pt modelId="{29928779-A3EC-4EE6-B518-28485835CCFF}" type="pres">
      <dgm:prSet presAssocID="{BB3A855B-F84F-4640-92E6-9CC5F3D4E071}" presName="chevron6" presStyleLbl="alignNode1" presStyleIdx="12" presStyleCnt="21"/>
      <dgm:spPr/>
    </dgm:pt>
    <dgm:pt modelId="{9D84CD9C-C6C3-490B-BFF1-F6C0B0FD4AEF}" type="pres">
      <dgm:prSet presAssocID="{BB3A855B-F84F-4640-92E6-9CC5F3D4E071}" presName="chevron7" presStyleLbl="alignNode1" presStyleIdx="13" presStyleCnt="21"/>
      <dgm:spPr/>
    </dgm:pt>
    <dgm:pt modelId="{D1324932-48F9-4F93-B145-80A19F6CA64D}" type="pres">
      <dgm:prSet presAssocID="{BB3A855B-F84F-4640-92E6-9CC5F3D4E071}" presName="childtext" presStyleLbl="solidFgAcc1" presStyleIdx="1" presStyleCnt="3">
        <dgm:presLayoutVars>
          <dgm:chMax/>
          <dgm:chPref val="0"/>
          <dgm:bulletEnabled val="1"/>
        </dgm:presLayoutVars>
      </dgm:prSet>
      <dgm:spPr/>
      <dgm:t>
        <a:bodyPr/>
        <a:lstStyle/>
        <a:p>
          <a:endParaRPr lang="en-US"/>
        </a:p>
      </dgm:t>
    </dgm:pt>
    <dgm:pt modelId="{CFAAE8A6-97D2-40E6-80AD-06FF4BFF9727}" type="pres">
      <dgm:prSet presAssocID="{0D4F36CA-E78F-4BF9-8A02-B1A938D802FC}" presName="sibTrans" presStyleCnt="0"/>
      <dgm:spPr/>
    </dgm:pt>
    <dgm:pt modelId="{93A91CED-A3F4-4732-91D8-21F6CDC20E8A}" type="pres">
      <dgm:prSet presAssocID="{9A5AE576-75B8-4ECC-9690-8211CC6DBE6E}" presName="parenttextcomposite" presStyleCnt="0"/>
      <dgm:spPr/>
    </dgm:pt>
    <dgm:pt modelId="{B5748150-B067-4F96-8490-CFE88D6914AE}" type="pres">
      <dgm:prSet presAssocID="{9A5AE576-75B8-4ECC-9690-8211CC6DBE6E}" presName="parenttext" presStyleLbl="revTx" presStyleIdx="2" presStyleCnt="3">
        <dgm:presLayoutVars>
          <dgm:chMax/>
          <dgm:chPref val="2"/>
          <dgm:bulletEnabled val="1"/>
        </dgm:presLayoutVars>
      </dgm:prSet>
      <dgm:spPr/>
      <dgm:t>
        <a:bodyPr/>
        <a:lstStyle/>
        <a:p>
          <a:endParaRPr lang="en-US"/>
        </a:p>
      </dgm:t>
    </dgm:pt>
    <dgm:pt modelId="{2FA47C54-3D7C-4B08-857C-F9B2BB1901A4}" type="pres">
      <dgm:prSet presAssocID="{9A5AE576-75B8-4ECC-9690-8211CC6DBE6E}" presName="composite" presStyleCnt="0"/>
      <dgm:spPr/>
    </dgm:pt>
    <dgm:pt modelId="{B88A5091-E880-4FCD-B83C-7B30D8F1977A}" type="pres">
      <dgm:prSet presAssocID="{9A5AE576-75B8-4ECC-9690-8211CC6DBE6E}" presName="chevron1" presStyleLbl="alignNode1" presStyleIdx="14" presStyleCnt="21"/>
      <dgm:spPr/>
    </dgm:pt>
    <dgm:pt modelId="{E5ADECE7-2B3E-409E-A7BB-CA72DABC03DE}" type="pres">
      <dgm:prSet presAssocID="{9A5AE576-75B8-4ECC-9690-8211CC6DBE6E}" presName="chevron2" presStyleLbl="alignNode1" presStyleIdx="15" presStyleCnt="21"/>
      <dgm:spPr/>
    </dgm:pt>
    <dgm:pt modelId="{A003CC51-021D-436B-A93C-67001494C32C}" type="pres">
      <dgm:prSet presAssocID="{9A5AE576-75B8-4ECC-9690-8211CC6DBE6E}" presName="chevron3" presStyleLbl="alignNode1" presStyleIdx="16" presStyleCnt="21"/>
      <dgm:spPr/>
    </dgm:pt>
    <dgm:pt modelId="{D1D00837-E43E-4024-9637-0E3B5F181E83}" type="pres">
      <dgm:prSet presAssocID="{9A5AE576-75B8-4ECC-9690-8211CC6DBE6E}" presName="chevron4" presStyleLbl="alignNode1" presStyleIdx="17" presStyleCnt="21"/>
      <dgm:spPr/>
    </dgm:pt>
    <dgm:pt modelId="{581A8C05-00F5-4827-A2F7-712F9314BE1B}" type="pres">
      <dgm:prSet presAssocID="{9A5AE576-75B8-4ECC-9690-8211CC6DBE6E}" presName="chevron5" presStyleLbl="alignNode1" presStyleIdx="18" presStyleCnt="21"/>
      <dgm:spPr/>
    </dgm:pt>
    <dgm:pt modelId="{60513703-7B66-44C3-B449-831716434C82}" type="pres">
      <dgm:prSet presAssocID="{9A5AE576-75B8-4ECC-9690-8211CC6DBE6E}" presName="chevron6" presStyleLbl="alignNode1" presStyleIdx="19" presStyleCnt="21"/>
      <dgm:spPr/>
    </dgm:pt>
    <dgm:pt modelId="{ACC01B3C-D25D-4A5A-8225-55AAE85287BD}" type="pres">
      <dgm:prSet presAssocID="{9A5AE576-75B8-4ECC-9690-8211CC6DBE6E}" presName="chevron7" presStyleLbl="alignNode1" presStyleIdx="20" presStyleCnt="21"/>
      <dgm:spPr/>
    </dgm:pt>
    <dgm:pt modelId="{DBDA977F-AAA4-4C8A-87F4-7B4A6BB24784}" type="pres">
      <dgm:prSet presAssocID="{9A5AE576-75B8-4ECC-9690-8211CC6DBE6E}" presName="childtext" presStyleLbl="solidFgAcc1" presStyleIdx="2" presStyleCnt="3">
        <dgm:presLayoutVars>
          <dgm:chMax/>
          <dgm:chPref val="0"/>
          <dgm:bulletEnabled val="1"/>
        </dgm:presLayoutVars>
      </dgm:prSet>
      <dgm:spPr/>
      <dgm:t>
        <a:bodyPr/>
        <a:lstStyle/>
        <a:p>
          <a:endParaRPr lang="en-US"/>
        </a:p>
      </dgm:t>
    </dgm:pt>
  </dgm:ptLst>
  <dgm:cxnLst>
    <dgm:cxn modelId="{B7C34995-8671-48B3-BBB2-860EC0FA646B}" srcId="{DFFC8465-8CA7-46DF-83E7-243FFABB1BAF}" destId="{BB3A855B-F84F-4640-92E6-9CC5F3D4E071}" srcOrd="1" destOrd="0" parTransId="{72B88855-6791-4D30-9E91-E6850761D021}" sibTransId="{0D4F36CA-E78F-4BF9-8A02-B1A938D802FC}"/>
    <dgm:cxn modelId="{53401C7F-6F37-4C17-B228-F2B54FC8DDE8}" type="presOf" srcId="{1B360D24-05A3-4EFE-B3D7-4C879107ECA8}" destId="{D1324932-48F9-4F93-B145-80A19F6CA64D}" srcOrd="0" destOrd="0" presId="urn:microsoft.com/office/officeart/2008/layout/VerticalAccentList"/>
    <dgm:cxn modelId="{D273B654-9096-4EA6-A9B4-60707003E7C6}" type="presOf" srcId="{9A5AE576-75B8-4ECC-9690-8211CC6DBE6E}" destId="{B5748150-B067-4F96-8490-CFE88D6914AE}" srcOrd="0" destOrd="0" presId="urn:microsoft.com/office/officeart/2008/layout/VerticalAccentList"/>
    <dgm:cxn modelId="{AC0CB4C8-17FE-4D37-96DD-DBEE35BA1BFB}" srcId="{DFFC8465-8CA7-46DF-83E7-243FFABB1BAF}" destId="{CECFFD80-7B1E-4188-83D9-4EECA5B107B5}" srcOrd="0" destOrd="0" parTransId="{1D37F7DD-A084-4B3D-93D3-538D73EE3A3B}" sibTransId="{B7092DD0-F636-4214-A967-BA25A0836B2E}"/>
    <dgm:cxn modelId="{681DD0BE-6437-42D1-96E2-BFA9EBADB26A}" srcId="{9A5AE576-75B8-4ECC-9690-8211CC6DBE6E}" destId="{0F367A8F-EC0F-4AEF-8E34-FE433D36E1EF}" srcOrd="0" destOrd="0" parTransId="{59E1FCA0-69D5-4E27-BE06-51FCEF20EAFC}" sibTransId="{051FCC1C-A6B5-430E-86D3-449234D38F40}"/>
    <dgm:cxn modelId="{CE6A51FB-C23C-4874-8338-8B393339251B}" type="presOf" srcId="{DFFC8465-8CA7-46DF-83E7-243FFABB1BAF}" destId="{035E5BC8-E5DD-47E0-A94E-ABFB0B32AE63}" srcOrd="0" destOrd="0" presId="urn:microsoft.com/office/officeart/2008/layout/VerticalAccentList"/>
    <dgm:cxn modelId="{A46CCFB8-5481-42C3-AAF7-87CD54DB3E35}" type="presOf" srcId="{0F367A8F-EC0F-4AEF-8E34-FE433D36E1EF}" destId="{DBDA977F-AAA4-4C8A-87F4-7B4A6BB24784}" srcOrd="0" destOrd="0" presId="urn:microsoft.com/office/officeart/2008/layout/VerticalAccentList"/>
    <dgm:cxn modelId="{6FD928FA-568C-46C5-BFFC-4EDAD941C6E0}" srcId="{CECFFD80-7B1E-4188-83D9-4EECA5B107B5}" destId="{E3933C90-C19C-4739-BB24-6D7722B4978A}" srcOrd="0" destOrd="0" parTransId="{DA332960-4B4E-4CF4-A625-5AD4FBC23826}" sibTransId="{9C02DF32-D3FB-4AE0-9E25-87D9F2B4AE6C}"/>
    <dgm:cxn modelId="{0A56419A-513F-471F-AAAD-60AD5770F560}" type="presOf" srcId="{CECFFD80-7B1E-4188-83D9-4EECA5B107B5}" destId="{67D30C7D-4554-4CCF-BEB9-273B8BA62BA5}" srcOrd="0" destOrd="0" presId="urn:microsoft.com/office/officeart/2008/layout/VerticalAccentList"/>
    <dgm:cxn modelId="{52C4AA8F-305D-4DD7-912F-A60C68E82B78}" srcId="{DFFC8465-8CA7-46DF-83E7-243FFABB1BAF}" destId="{9A5AE576-75B8-4ECC-9690-8211CC6DBE6E}" srcOrd="2" destOrd="0" parTransId="{075338D9-2411-4630-95AE-706FEF68AE6D}" sibTransId="{8728F7EE-C47B-4630-BF4F-3461B1034994}"/>
    <dgm:cxn modelId="{C75EDD23-96E0-40EB-B3C1-112351EB0ABC}" type="presOf" srcId="{BB3A855B-F84F-4640-92E6-9CC5F3D4E071}" destId="{E5AF569E-876E-4D83-BE8B-117F608BB147}" srcOrd="0" destOrd="0" presId="urn:microsoft.com/office/officeart/2008/layout/VerticalAccentList"/>
    <dgm:cxn modelId="{58F05340-A5C4-4940-82DC-E2F66381A93B}" type="presOf" srcId="{E3933C90-C19C-4739-BB24-6D7722B4978A}" destId="{713B507B-BC28-49E2-852E-52AABE068C61}" srcOrd="0" destOrd="0" presId="urn:microsoft.com/office/officeart/2008/layout/VerticalAccentList"/>
    <dgm:cxn modelId="{CDA658C6-8CD1-47BF-8932-B50C3110A90E}" srcId="{BB3A855B-F84F-4640-92E6-9CC5F3D4E071}" destId="{1B360D24-05A3-4EFE-B3D7-4C879107ECA8}" srcOrd="0" destOrd="0" parTransId="{AAABCFF0-9DEB-4065-8137-EEF33D9D72AB}" sibTransId="{BAA8501B-BF06-4060-A1E0-1DC9DC9268A8}"/>
    <dgm:cxn modelId="{AD6060F8-1C6A-4AD9-94CF-51BC5F09EE0A}" type="presParOf" srcId="{035E5BC8-E5DD-47E0-A94E-ABFB0B32AE63}" destId="{E06363B0-F42D-4CC8-825E-D8B2DCCB000F}" srcOrd="0" destOrd="0" presId="urn:microsoft.com/office/officeart/2008/layout/VerticalAccentList"/>
    <dgm:cxn modelId="{A616D4BA-D136-48D4-98D2-35064BC70AA8}" type="presParOf" srcId="{E06363B0-F42D-4CC8-825E-D8B2DCCB000F}" destId="{67D30C7D-4554-4CCF-BEB9-273B8BA62BA5}" srcOrd="0" destOrd="0" presId="urn:microsoft.com/office/officeart/2008/layout/VerticalAccentList"/>
    <dgm:cxn modelId="{B8446A36-0D68-4F01-B224-F7F3FD4CA087}" type="presParOf" srcId="{035E5BC8-E5DD-47E0-A94E-ABFB0B32AE63}" destId="{64CE4326-AA10-4942-A3B3-FF765E881593}" srcOrd="1" destOrd="0" presId="urn:microsoft.com/office/officeart/2008/layout/VerticalAccentList"/>
    <dgm:cxn modelId="{7D3B6259-74DE-413F-96D4-DEDF6F9AC27A}" type="presParOf" srcId="{64CE4326-AA10-4942-A3B3-FF765E881593}" destId="{54CCB8D8-8029-4966-9FC3-0AF7C0097BF4}" srcOrd="0" destOrd="0" presId="urn:microsoft.com/office/officeart/2008/layout/VerticalAccentList"/>
    <dgm:cxn modelId="{45B72968-37F5-4B7E-B4B2-1241CCDA0ECD}" type="presParOf" srcId="{64CE4326-AA10-4942-A3B3-FF765E881593}" destId="{570F086C-E0C8-40E0-ADD1-3EB3A1127252}" srcOrd="1" destOrd="0" presId="urn:microsoft.com/office/officeart/2008/layout/VerticalAccentList"/>
    <dgm:cxn modelId="{DF3BF5E0-76DD-4FF5-92AC-753D6B4038BA}" type="presParOf" srcId="{64CE4326-AA10-4942-A3B3-FF765E881593}" destId="{652BDC5E-3325-402E-ABD7-80653D9F98D3}" srcOrd="2" destOrd="0" presId="urn:microsoft.com/office/officeart/2008/layout/VerticalAccentList"/>
    <dgm:cxn modelId="{CED843FF-BD4F-4243-940C-25D7B01CE14C}" type="presParOf" srcId="{64CE4326-AA10-4942-A3B3-FF765E881593}" destId="{DA56F687-FEAC-45EF-92B6-A7D2935143E0}" srcOrd="3" destOrd="0" presId="urn:microsoft.com/office/officeart/2008/layout/VerticalAccentList"/>
    <dgm:cxn modelId="{7D92EB93-7F98-4EB6-924D-95243D0898AC}" type="presParOf" srcId="{64CE4326-AA10-4942-A3B3-FF765E881593}" destId="{B21B42B7-0D78-42C9-95C3-4B104D147686}" srcOrd="4" destOrd="0" presId="urn:microsoft.com/office/officeart/2008/layout/VerticalAccentList"/>
    <dgm:cxn modelId="{53D62843-10DB-4B8A-B507-98139399559C}" type="presParOf" srcId="{64CE4326-AA10-4942-A3B3-FF765E881593}" destId="{E85728DB-C606-4DE6-8ADC-3F74B3518119}" srcOrd="5" destOrd="0" presId="urn:microsoft.com/office/officeart/2008/layout/VerticalAccentList"/>
    <dgm:cxn modelId="{4F4EAD40-4017-48BD-AF97-1FC58BEA2AC6}" type="presParOf" srcId="{64CE4326-AA10-4942-A3B3-FF765E881593}" destId="{5F7443E9-625B-40BF-9A93-C6F48987335B}" srcOrd="6" destOrd="0" presId="urn:microsoft.com/office/officeart/2008/layout/VerticalAccentList"/>
    <dgm:cxn modelId="{66E90E83-489E-4340-A64C-B28371A70128}" type="presParOf" srcId="{64CE4326-AA10-4942-A3B3-FF765E881593}" destId="{713B507B-BC28-49E2-852E-52AABE068C61}" srcOrd="7" destOrd="0" presId="urn:microsoft.com/office/officeart/2008/layout/VerticalAccentList"/>
    <dgm:cxn modelId="{DE778CD3-2CED-4348-9A06-29C611EFBA6D}" type="presParOf" srcId="{035E5BC8-E5DD-47E0-A94E-ABFB0B32AE63}" destId="{9A27C3F3-DACD-4B35-A0C9-EC23634B3701}" srcOrd="2" destOrd="0" presId="urn:microsoft.com/office/officeart/2008/layout/VerticalAccentList"/>
    <dgm:cxn modelId="{58F5489C-514B-4BF4-8905-2BA15F9C5921}" type="presParOf" srcId="{035E5BC8-E5DD-47E0-A94E-ABFB0B32AE63}" destId="{4219AFE7-857B-4BE1-B799-D4333696E13F}" srcOrd="3" destOrd="0" presId="urn:microsoft.com/office/officeart/2008/layout/VerticalAccentList"/>
    <dgm:cxn modelId="{28AA5A6A-CB9C-45AB-9D67-8765C8F52B03}" type="presParOf" srcId="{4219AFE7-857B-4BE1-B799-D4333696E13F}" destId="{E5AF569E-876E-4D83-BE8B-117F608BB147}" srcOrd="0" destOrd="0" presId="urn:microsoft.com/office/officeart/2008/layout/VerticalAccentList"/>
    <dgm:cxn modelId="{A79889F6-2963-4286-889A-7FE387732E75}" type="presParOf" srcId="{035E5BC8-E5DD-47E0-A94E-ABFB0B32AE63}" destId="{3814D6B6-D29A-469E-8371-9B1E537628ED}" srcOrd="4" destOrd="0" presId="urn:microsoft.com/office/officeart/2008/layout/VerticalAccentList"/>
    <dgm:cxn modelId="{2727ABFD-85B5-4F95-8A31-9869E38CA139}" type="presParOf" srcId="{3814D6B6-D29A-469E-8371-9B1E537628ED}" destId="{BC25E7E9-B8D6-4AE5-9B3A-C5C55DB66F29}" srcOrd="0" destOrd="0" presId="urn:microsoft.com/office/officeart/2008/layout/VerticalAccentList"/>
    <dgm:cxn modelId="{487F2175-9F0B-4704-8A6F-EBEE0CE5F13E}" type="presParOf" srcId="{3814D6B6-D29A-469E-8371-9B1E537628ED}" destId="{639FFDF7-9BDB-4D4C-8F9C-05E8836B6107}" srcOrd="1" destOrd="0" presId="urn:microsoft.com/office/officeart/2008/layout/VerticalAccentList"/>
    <dgm:cxn modelId="{78392606-A51C-4F3E-9891-46D980680920}" type="presParOf" srcId="{3814D6B6-D29A-469E-8371-9B1E537628ED}" destId="{958F5857-3D7C-4D7A-9E85-104693404F56}" srcOrd="2" destOrd="0" presId="urn:microsoft.com/office/officeart/2008/layout/VerticalAccentList"/>
    <dgm:cxn modelId="{C5F56392-FBCF-4AD5-B8AA-44BA36A28A61}" type="presParOf" srcId="{3814D6B6-D29A-469E-8371-9B1E537628ED}" destId="{1CD67A12-0FA7-4D3B-852A-BC5CC02F3BB4}" srcOrd="3" destOrd="0" presId="urn:microsoft.com/office/officeart/2008/layout/VerticalAccentList"/>
    <dgm:cxn modelId="{733188D3-9533-4EFF-BC60-C44E2CFFF4D9}" type="presParOf" srcId="{3814D6B6-D29A-469E-8371-9B1E537628ED}" destId="{9CD17D37-9A41-487C-B210-028C91D96C8E}" srcOrd="4" destOrd="0" presId="urn:microsoft.com/office/officeart/2008/layout/VerticalAccentList"/>
    <dgm:cxn modelId="{07265CB8-E4FE-4B28-8CAF-94CDE32144F9}" type="presParOf" srcId="{3814D6B6-D29A-469E-8371-9B1E537628ED}" destId="{29928779-A3EC-4EE6-B518-28485835CCFF}" srcOrd="5" destOrd="0" presId="urn:microsoft.com/office/officeart/2008/layout/VerticalAccentList"/>
    <dgm:cxn modelId="{262355C6-22A7-4A09-8938-A3EA492F94A5}" type="presParOf" srcId="{3814D6B6-D29A-469E-8371-9B1E537628ED}" destId="{9D84CD9C-C6C3-490B-BFF1-F6C0B0FD4AEF}" srcOrd="6" destOrd="0" presId="urn:microsoft.com/office/officeart/2008/layout/VerticalAccentList"/>
    <dgm:cxn modelId="{563798E1-1B68-49A9-B931-5FD9411887E2}" type="presParOf" srcId="{3814D6B6-D29A-469E-8371-9B1E537628ED}" destId="{D1324932-48F9-4F93-B145-80A19F6CA64D}" srcOrd="7" destOrd="0" presId="urn:microsoft.com/office/officeart/2008/layout/VerticalAccentList"/>
    <dgm:cxn modelId="{C1B7EBB3-7414-46FB-8B4A-B343EC4113D7}" type="presParOf" srcId="{035E5BC8-E5DD-47E0-A94E-ABFB0B32AE63}" destId="{CFAAE8A6-97D2-40E6-80AD-06FF4BFF9727}" srcOrd="5" destOrd="0" presId="urn:microsoft.com/office/officeart/2008/layout/VerticalAccentList"/>
    <dgm:cxn modelId="{8DB44DBA-8D83-48F9-994F-370EB82BE9D6}" type="presParOf" srcId="{035E5BC8-E5DD-47E0-A94E-ABFB0B32AE63}" destId="{93A91CED-A3F4-4732-91D8-21F6CDC20E8A}" srcOrd="6" destOrd="0" presId="urn:microsoft.com/office/officeart/2008/layout/VerticalAccentList"/>
    <dgm:cxn modelId="{2708EFD6-1059-4059-BBAB-80EA652E5D40}" type="presParOf" srcId="{93A91CED-A3F4-4732-91D8-21F6CDC20E8A}" destId="{B5748150-B067-4F96-8490-CFE88D6914AE}" srcOrd="0" destOrd="0" presId="urn:microsoft.com/office/officeart/2008/layout/VerticalAccentList"/>
    <dgm:cxn modelId="{A9DC1FCD-509B-456A-8A3D-5DDE1E999082}" type="presParOf" srcId="{035E5BC8-E5DD-47E0-A94E-ABFB0B32AE63}" destId="{2FA47C54-3D7C-4B08-857C-F9B2BB1901A4}" srcOrd="7" destOrd="0" presId="urn:microsoft.com/office/officeart/2008/layout/VerticalAccentList"/>
    <dgm:cxn modelId="{421B0490-A111-4BAA-BEAF-F95EBB7187D6}" type="presParOf" srcId="{2FA47C54-3D7C-4B08-857C-F9B2BB1901A4}" destId="{B88A5091-E880-4FCD-B83C-7B30D8F1977A}" srcOrd="0" destOrd="0" presId="urn:microsoft.com/office/officeart/2008/layout/VerticalAccentList"/>
    <dgm:cxn modelId="{8B407C52-3511-44F1-9B67-7003D6B848FA}" type="presParOf" srcId="{2FA47C54-3D7C-4B08-857C-F9B2BB1901A4}" destId="{E5ADECE7-2B3E-409E-A7BB-CA72DABC03DE}" srcOrd="1" destOrd="0" presId="urn:microsoft.com/office/officeart/2008/layout/VerticalAccentList"/>
    <dgm:cxn modelId="{E0AC0D22-EA4F-4CB1-9335-FEDE15C62444}" type="presParOf" srcId="{2FA47C54-3D7C-4B08-857C-F9B2BB1901A4}" destId="{A003CC51-021D-436B-A93C-67001494C32C}" srcOrd="2" destOrd="0" presId="urn:microsoft.com/office/officeart/2008/layout/VerticalAccentList"/>
    <dgm:cxn modelId="{ADF5E8CA-2DA2-469E-9BD5-DB1777DC42A2}" type="presParOf" srcId="{2FA47C54-3D7C-4B08-857C-F9B2BB1901A4}" destId="{D1D00837-E43E-4024-9637-0E3B5F181E83}" srcOrd="3" destOrd="0" presId="urn:microsoft.com/office/officeart/2008/layout/VerticalAccentList"/>
    <dgm:cxn modelId="{2DC6B65E-3748-4409-94BD-FA4EF2C356E6}" type="presParOf" srcId="{2FA47C54-3D7C-4B08-857C-F9B2BB1901A4}" destId="{581A8C05-00F5-4827-A2F7-712F9314BE1B}" srcOrd="4" destOrd="0" presId="urn:microsoft.com/office/officeart/2008/layout/VerticalAccentList"/>
    <dgm:cxn modelId="{323CF281-DF22-486B-9437-1DAB07705A74}" type="presParOf" srcId="{2FA47C54-3D7C-4B08-857C-F9B2BB1901A4}" destId="{60513703-7B66-44C3-B449-831716434C82}" srcOrd="5" destOrd="0" presId="urn:microsoft.com/office/officeart/2008/layout/VerticalAccentList"/>
    <dgm:cxn modelId="{1CD33399-40FC-4EAB-9BD9-F9030249691B}" type="presParOf" srcId="{2FA47C54-3D7C-4B08-857C-F9B2BB1901A4}" destId="{ACC01B3C-D25D-4A5A-8225-55AAE85287BD}" srcOrd="6" destOrd="0" presId="urn:microsoft.com/office/officeart/2008/layout/VerticalAccentList"/>
    <dgm:cxn modelId="{70154FB8-2161-45F7-80B7-1BB28B844487}" type="presParOf" srcId="{2FA47C54-3D7C-4B08-857C-F9B2BB1901A4}" destId="{DBDA977F-AAA4-4C8A-87F4-7B4A6BB24784}"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FFC8465-8CA7-46DF-83E7-243FFABB1BAF}" type="doc">
      <dgm:prSet loTypeId="urn:microsoft.com/office/officeart/2008/layout/VerticalAccentList" loCatId="list" qsTypeId="urn:microsoft.com/office/officeart/2005/8/quickstyle/simple4" qsCatId="simple" csTypeId="urn:microsoft.com/office/officeart/2005/8/colors/colorful5" csCatId="colorful" phldr="1"/>
      <dgm:spPr/>
      <dgm:t>
        <a:bodyPr/>
        <a:lstStyle/>
        <a:p>
          <a:endParaRPr lang="en-US"/>
        </a:p>
      </dgm:t>
    </dgm:pt>
    <dgm:pt modelId="{CECFFD80-7B1E-4188-83D9-4EECA5B107B5}">
      <dgm:prSet phldrT="[Text]"/>
      <dgm:spPr/>
      <dgm:t>
        <a:bodyPr/>
        <a:lstStyle/>
        <a:p>
          <a:r>
            <a:rPr lang="tr-TR" b="1" dirty="0" smtClean="0"/>
            <a:t>UC-FR-02</a:t>
          </a:r>
          <a:endParaRPr lang="en-US" b="1" dirty="0"/>
        </a:p>
      </dgm:t>
    </dgm:pt>
    <dgm:pt modelId="{1D37F7DD-A084-4B3D-93D3-538D73EE3A3B}" type="parTrans" cxnId="{AC0CB4C8-17FE-4D37-96DD-DBEE35BA1BFB}">
      <dgm:prSet/>
      <dgm:spPr/>
      <dgm:t>
        <a:bodyPr/>
        <a:lstStyle/>
        <a:p>
          <a:endParaRPr lang="en-US"/>
        </a:p>
      </dgm:t>
    </dgm:pt>
    <dgm:pt modelId="{B7092DD0-F636-4214-A967-BA25A0836B2E}" type="sibTrans" cxnId="{AC0CB4C8-17FE-4D37-96DD-DBEE35BA1BFB}">
      <dgm:prSet/>
      <dgm:spPr/>
      <dgm:t>
        <a:bodyPr/>
        <a:lstStyle/>
        <a:p>
          <a:endParaRPr lang="en-US"/>
        </a:p>
      </dgm:t>
    </dgm:pt>
    <dgm:pt modelId="{E3933C90-C19C-4739-BB24-6D7722B4978A}">
      <dgm:prSet phldrT="[Text]"/>
      <dgm:spPr/>
      <dgm:t>
        <a:bodyPr/>
        <a:lstStyle/>
        <a:p>
          <a:r>
            <a:rPr lang="en-GB" b="1" dirty="0" smtClean="0"/>
            <a:t>Enterprise Architecture</a:t>
          </a:r>
          <a:endParaRPr lang="tr-TR" b="1" dirty="0" smtClean="0"/>
        </a:p>
        <a:p>
          <a:r>
            <a:rPr lang="en-US" b="0" i="0" dirty="0" smtClean="0">
              <a:hlinkClick xmlns:r="http://schemas.openxmlformats.org/officeDocument/2006/relationships" r:id="rId1"/>
            </a:rPr>
            <a:t>CEISAR - Center of Excellence in Enterprise Architecture</a:t>
          </a:r>
          <a:r>
            <a:rPr lang="en-US" b="0" i="0" dirty="0" smtClean="0"/>
            <a:t> </a:t>
          </a:r>
          <a:endParaRPr lang="en-US" b="1" dirty="0"/>
        </a:p>
      </dgm:t>
    </dgm:pt>
    <dgm:pt modelId="{DA332960-4B4E-4CF4-A625-5AD4FBC23826}" type="parTrans" cxnId="{6FD928FA-568C-46C5-BFFC-4EDAD941C6E0}">
      <dgm:prSet/>
      <dgm:spPr/>
      <dgm:t>
        <a:bodyPr/>
        <a:lstStyle/>
        <a:p>
          <a:endParaRPr lang="en-US"/>
        </a:p>
      </dgm:t>
    </dgm:pt>
    <dgm:pt modelId="{9C02DF32-D3FB-4AE0-9E25-87D9F2B4AE6C}" type="sibTrans" cxnId="{6FD928FA-568C-46C5-BFFC-4EDAD941C6E0}">
      <dgm:prSet/>
      <dgm:spPr/>
      <dgm:t>
        <a:bodyPr/>
        <a:lstStyle/>
        <a:p>
          <a:endParaRPr lang="en-US"/>
        </a:p>
      </dgm:t>
    </dgm:pt>
    <dgm:pt modelId="{BB3A855B-F84F-4640-92E6-9CC5F3D4E071}">
      <dgm:prSet phldrT="[Text]"/>
      <dgm:spPr/>
      <dgm:t>
        <a:bodyPr/>
        <a:lstStyle/>
        <a:p>
          <a:r>
            <a:rPr lang="tr-TR" b="1" dirty="0" smtClean="0"/>
            <a:t>UC-FR-03</a:t>
          </a:r>
          <a:endParaRPr lang="en-US" b="1" dirty="0"/>
        </a:p>
      </dgm:t>
    </dgm:pt>
    <dgm:pt modelId="{72B88855-6791-4D30-9E91-E6850761D021}" type="parTrans" cxnId="{B7C34995-8671-48B3-BBB2-860EC0FA646B}">
      <dgm:prSet/>
      <dgm:spPr/>
      <dgm:t>
        <a:bodyPr/>
        <a:lstStyle/>
        <a:p>
          <a:endParaRPr lang="en-US"/>
        </a:p>
      </dgm:t>
    </dgm:pt>
    <dgm:pt modelId="{0D4F36CA-E78F-4BF9-8A02-B1A938D802FC}" type="sibTrans" cxnId="{B7C34995-8671-48B3-BBB2-860EC0FA646B}">
      <dgm:prSet/>
      <dgm:spPr/>
      <dgm:t>
        <a:bodyPr/>
        <a:lstStyle/>
        <a:p>
          <a:endParaRPr lang="en-US"/>
        </a:p>
      </dgm:t>
    </dgm:pt>
    <dgm:pt modelId="{1B360D24-05A3-4EFE-B3D7-4C879107ECA8}">
      <dgm:prSet phldrT="[Text]"/>
      <dgm:spPr/>
      <dgm:t>
        <a:bodyPr/>
        <a:lstStyle/>
        <a:p>
          <a:r>
            <a:rPr lang="en-GB" b="1" dirty="0" smtClean="0"/>
            <a:t>Synchronization of regulation documentation with a design rule repository</a:t>
          </a:r>
          <a:endParaRPr lang="en-US" b="1" dirty="0"/>
        </a:p>
      </dgm:t>
    </dgm:pt>
    <dgm:pt modelId="{AAABCFF0-9DEB-4065-8137-EEF33D9D72AB}" type="parTrans" cxnId="{CDA658C6-8CD1-47BF-8932-B50C3110A90E}">
      <dgm:prSet/>
      <dgm:spPr/>
      <dgm:t>
        <a:bodyPr/>
        <a:lstStyle/>
        <a:p>
          <a:endParaRPr lang="en-US"/>
        </a:p>
      </dgm:t>
    </dgm:pt>
    <dgm:pt modelId="{BAA8501B-BF06-4060-A1E0-1DC9DC9268A8}" type="sibTrans" cxnId="{CDA658C6-8CD1-47BF-8932-B50C3110A90E}">
      <dgm:prSet/>
      <dgm:spPr/>
      <dgm:t>
        <a:bodyPr/>
        <a:lstStyle/>
        <a:p>
          <a:endParaRPr lang="en-US"/>
        </a:p>
      </dgm:t>
    </dgm:pt>
    <dgm:pt modelId="{4D64CE4F-FC0D-4F2B-ADBE-1EC371A6DEDC}">
      <dgm:prSet phldrT="[Text]"/>
      <dgm:spPr/>
      <dgm:t>
        <a:bodyPr/>
        <a:lstStyle/>
        <a:p>
          <a:r>
            <a:rPr lang="en-GB" b="1" dirty="0" smtClean="0"/>
            <a:t>UC-FR-04 </a:t>
          </a:r>
          <a:endParaRPr lang="en-US" b="1" dirty="0"/>
        </a:p>
      </dgm:t>
    </dgm:pt>
    <dgm:pt modelId="{7C37AD97-9BB4-4629-8488-5D7C1C4ED923}" type="parTrans" cxnId="{EF9D5F87-BB75-4C50-962C-4F783DB90EF7}">
      <dgm:prSet/>
      <dgm:spPr/>
      <dgm:t>
        <a:bodyPr/>
        <a:lstStyle/>
        <a:p>
          <a:endParaRPr lang="en-US"/>
        </a:p>
      </dgm:t>
    </dgm:pt>
    <dgm:pt modelId="{70424350-16C1-4314-AEFD-6208EE4EC714}" type="sibTrans" cxnId="{EF9D5F87-BB75-4C50-962C-4F783DB90EF7}">
      <dgm:prSet/>
      <dgm:spPr/>
      <dgm:t>
        <a:bodyPr/>
        <a:lstStyle/>
        <a:p>
          <a:endParaRPr lang="en-US"/>
        </a:p>
      </dgm:t>
    </dgm:pt>
    <dgm:pt modelId="{B458F030-BE7E-46D8-A4EF-BED938A426B1}">
      <dgm:prSet phldrT="[Text]"/>
      <dgm:spPr/>
      <dgm:t>
        <a:bodyPr/>
        <a:lstStyle/>
        <a:p>
          <a:r>
            <a:rPr lang="en-GB" b="1" dirty="0" smtClean="0"/>
            <a:t>Production of a context specific design document</a:t>
          </a:r>
          <a:endParaRPr lang="en-US" b="1" dirty="0"/>
        </a:p>
      </dgm:t>
    </dgm:pt>
    <dgm:pt modelId="{A1892553-09EA-4D1D-8DAC-71A0DCEE4A88}" type="parTrans" cxnId="{7CA81BE3-A23F-400C-A260-6E7CB2C63DBC}">
      <dgm:prSet/>
      <dgm:spPr/>
      <dgm:t>
        <a:bodyPr/>
        <a:lstStyle/>
        <a:p>
          <a:endParaRPr lang="en-US"/>
        </a:p>
      </dgm:t>
    </dgm:pt>
    <dgm:pt modelId="{6D90542C-BB78-466A-9525-2F5110F4D413}" type="sibTrans" cxnId="{7CA81BE3-A23F-400C-A260-6E7CB2C63DBC}">
      <dgm:prSet/>
      <dgm:spPr/>
      <dgm:t>
        <a:bodyPr/>
        <a:lstStyle/>
        <a:p>
          <a:endParaRPr lang="en-US"/>
        </a:p>
      </dgm:t>
    </dgm:pt>
    <dgm:pt modelId="{035E5BC8-E5DD-47E0-A94E-ABFB0B32AE63}" type="pres">
      <dgm:prSet presAssocID="{DFFC8465-8CA7-46DF-83E7-243FFABB1BAF}" presName="Name0" presStyleCnt="0">
        <dgm:presLayoutVars>
          <dgm:chMax/>
          <dgm:chPref/>
          <dgm:dir/>
        </dgm:presLayoutVars>
      </dgm:prSet>
      <dgm:spPr/>
      <dgm:t>
        <a:bodyPr/>
        <a:lstStyle/>
        <a:p>
          <a:endParaRPr lang="en-US"/>
        </a:p>
      </dgm:t>
    </dgm:pt>
    <dgm:pt modelId="{E06363B0-F42D-4CC8-825E-D8B2DCCB000F}" type="pres">
      <dgm:prSet presAssocID="{CECFFD80-7B1E-4188-83D9-4EECA5B107B5}" presName="parenttextcomposite" presStyleCnt="0"/>
      <dgm:spPr/>
    </dgm:pt>
    <dgm:pt modelId="{67D30C7D-4554-4CCF-BEB9-273B8BA62BA5}" type="pres">
      <dgm:prSet presAssocID="{CECFFD80-7B1E-4188-83D9-4EECA5B107B5}" presName="parenttext" presStyleLbl="revTx" presStyleIdx="0" presStyleCnt="3">
        <dgm:presLayoutVars>
          <dgm:chMax/>
          <dgm:chPref val="2"/>
          <dgm:bulletEnabled val="1"/>
        </dgm:presLayoutVars>
      </dgm:prSet>
      <dgm:spPr/>
      <dgm:t>
        <a:bodyPr/>
        <a:lstStyle/>
        <a:p>
          <a:endParaRPr lang="en-US"/>
        </a:p>
      </dgm:t>
    </dgm:pt>
    <dgm:pt modelId="{64CE4326-AA10-4942-A3B3-FF765E881593}" type="pres">
      <dgm:prSet presAssocID="{CECFFD80-7B1E-4188-83D9-4EECA5B107B5}" presName="composite" presStyleCnt="0"/>
      <dgm:spPr/>
    </dgm:pt>
    <dgm:pt modelId="{54CCB8D8-8029-4966-9FC3-0AF7C0097BF4}" type="pres">
      <dgm:prSet presAssocID="{CECFFD80-7B1E-4188-83D9-4EECA5B107B5}" presName="chevron1" presStyleLbl="alignNode1" presStyleIdx="0" presStyleCnt="21"/>
      <dgm:spPr/>
    </dgm:pt>
    <dgm:pt modelId="{570F086C-E0C8-40E0-ADD1-3EB3A1127252}" type="pres">
      <dgm:prSet presAssocID="{CECFFD80-7B1E-4188-83D9-4EECA5B107B5}" presName="chevron2" presStyleLbl="alignNode1" presStyleIdx="1" presStyleCnt="21"/>
      <dgm:spPr/>
    </dgm:pt>
    <dgm:pt modelId="{652BDC5E-3325-402E-ABD7-80653D9F98D3}" type="pres">
      <dgm:prSet presAssocID="{CECFFD80-7B1E-4188-83D9-4EECA5B107B5}" presName="chevron3" presStyleLbl="alignNode1" presStyleIdx="2" presStyleCnt="21"/>
      <dgm:spPr/>
    </dgm:pt>
    <dgm:pt modelId="{DA56F687-FEAC-45EF-92B6-A7D2935143E0}" type="pres">
      <dgm:prSet presAssocID="{CECFFD80-7B1E-4188-83D9-4EECA5B107B5}" presName="chevron4" presStyleLbl="alignNode1" presStyleIdx="3" presStyleCnt="21"/>
      <dgm:spPr/>
    </dgm:pt>
    <dgm:pt modelId="{B21B42B7-0D78-42C9-95C3-4B104D147686}" type="pres">
      <dgm:prSet presAssocID="{CECFFD80-7B1E-4188-83D9-4EECA5B107B5}" presName="chevron5" presStyleLbl="alignNode1" presStyleIdx="4" presStyleCnt="21"/>
      <dgm:spPr/>
    </dgm:pt>
    <dgm:pt modelId="{E85728DB-C606-4DE6-8ADC-3F74B3518119}" type="pres">
      <dgm:prSet presAssocID="{CECFFD80-7B1E-4188-83D9-4EECA5B107B5}" presName="chevron6" presStyleLbl="alignNode1" presStyleIdx="5" presStyleCnt="21"/>
      <dgm:spPr/>
    </dgm:pt>
    <dgm:pt modelId="{5F7443E9-625B-40BF-9A93-C6F48987335B}" type="pres">
      <dgm:prSet presAssocID="{CECFFD80-7B1E-4188-83D9-4EECA5B107B5}" presName="chevron7" presStyleLbl="alignNode1" presStyleIdx="6" presStyleCnt="21"/>
      <dgm:spPr/>
    </dgm:pt>
    <dgm:pt modelId="{713B507B-BC28-49E2-852E-52AABE068C61}" type="pres">
      <dgm:prSet presAssocID="{CECFFD80-7B1E-4188-83D9-4EECA5B107B5}" presName="childtext" presStyleLbl="solidFgAcc1" presStyleIdx="0" presStyleCnt="3">
        <dgm:presLayoutVars>
          <dgm:chMax/>
          <dgm:chPref val="0"/>
          <dgm:bulletEnabled val="1"/>
        </dgm:presLayoutVars>
      </dgm:prSet>
      <dgm:spPr/>
      <dgm:t>
        <a:bodyPr/>
        <a:lstStyle/>
        <a:p>
          <a:endParaRPr lang="en-US"/>
        </a:p>
      </dgm:t>
    </dgm:pt>
    <dgm:pt modelId="{9A27C3F3-DACD-4B35-A0C9-EC23634B3701}" type="pres">
      <dgm:prSet presAssocID="{B7092DD0-F636-4214-A967-BA25A0836B2E}" presName="sibTrans" presStyleCnt="0"/>
      <dgm:spPr/>
    </dgm:pt>
    <dgm:pt modelId="{4219AFE7-857B-4BE1-B799-D4333696E13F}" type="pres">
      <dgm:prSet presAssocID="{BB3A855B-F84F-4640-92E6-9CC5F3D4E071}" presName="parenttextcomposite" presStyleCnt="0"/>
      <dgm:spPr/>
    </dgm:pt>
    <dgm:pt modelId="{E5AF569E-876E-4D83-BE8B-117F608BB147}" type="pres">
      <dgm:prSet presAssocID="{BB3A855B-F84F-4640-92E6-9CC5F3D4E071}" presName="parenttext" presStyleLbl="revTx" presStyleIdx="1" presStyleCnt="3">
        <dgm:presLayoutVars>
          <dgm:chMax/>
          <dgm:chPref val="2"/>
          <dgm:bulletEnabled val="1"/>
        </dgm:presLayoutVars>
      </dgm:prSet>
      <dgm:spPr/>
      <dgm:t>
        <a:bodyPr/>
        <a:lstStyle/>
        <a:p>
          <a:endParaRPr lang="en-US"/>
        </a:p>
      </dgm:t>
    </dgm:pt>
    <dgm:pt modelId="{3814D6B6-D29A-469E-8371-9B1E537628ED}" type="pres">
      <dgm:prSet presAssocID="{BB3A855B-F84F-4640-92E6-9CC5F3D4E071}" presName="composite" presStyleCnt="0"/>
      <dgm:spPr/>
    </dgm:pt>
    <dgm:pt modelId="{BC25E7E9-B8D6-4AE5-9B3A-C5C55DB66F29}" type="pres">
      <dgm:prSet presAssocID="{BB3A855B-F84F-4640-92E6-9CC5F3D4E071}" presName="chevron1" presStyleLbl="alignNode1" presStyleIdx="7" presStyleCnt="21"/>
      <dgm:spPr/>
    </dgm:pt>
    <dgm:pt modelId="{639FFDF7-9BDB-4D4C-8F9C-05E8836B6107}" type="pres">
      <dgm:prSet presAssocID="{BB3A855B-F84F-4640-92E6-9CC5F3D4E071}" presName="chevron2" presStyleLbl="alignNode1" presStyleIdx="8" presStyleCnt="21"/>
      <dgm:spPr/>
    </dgm:pt>
    <dgm:pt modelId="{958F5857-3D7C-4D7A-9E85-104693404F56}" type="pres">
      <dgm:prSet presAssocID="{BB3A855B-F84F-4640-92E6-9CC5F3D4E071}" presName="chevron3" presStyleLbl="alignNode1" presStyleIdx="9" presStyleCnt="21"/>
      <dgm:spPr/>
    </dgm:pt>
    <dgm:pt modelId="{1CD67A12-0FA7-4D3B-852A-BC5CC02F3BB4}" type="pres">
      <dgm:prSet presAssocID="{BB3A855B-F84F-4640-92E6-9CC5F3D4E071}" presName="chevron4" presStyleLbl="alignNode1" presStyleIdx="10" presStyleCnt="21"/>
      <dgm:spPr/>
    </dgm:pt>
    <dgm:pt modelId="{9CD17D37-9A41-487C-B210-028C91D96C8E}" type="pres">
      <dgm:prSet presAssocID="{BB3A855B-F84F-4640-92E6-9CC5F3D4E071}" presName="chevron5" presStyleLbl="alignNode1" presStyleIdx="11" presStyleCnt="21"/>
      <dgm:spPr/>
    </dgm:pt>
    <dgm:pt modelId="{29928779-A3EC-4EE6-B518-28485835CCFF}" type="pres">
      <dgm:prSet presAssocID="{BB3A855B-F84F-4640-92E6-9CC5F3D4E071}" presName="chevron6" presStyleLbl="alignNode1" presStyleIdx="12" presStyleCnt="21"/>
      <dgm:spPr/>
    </dgm:pt>
    <dgm:pt modelId="{9D84CD9C-C6C3-490B-BFF1-F6C0B0FD4AEF}" type="pres">
      <dgm:prSet presAssocID="{BB3A855B-F84F-4640-92E6-9CC5F3D4E071}" presName="chevron7" presStyleLbl="alignNode1" presStyleIdx="13" presStyleCnt="21"/>
      <dgm:spPr/>
    </dgm:pt>
    <dgm:pt modelId="{D1324932-48F9-4F93-B145-80A19F6CA64D}" type="pres">
      <dgm:prSet presAssocID="{BB3A855B-F84F-4640-92E6-9CC5F3D4E071}" presName="childtext" presStyleLbl="solidFgAcc1" presStyleIdx="1" presStyleCnt="3">
        <dgm:presLayoutVars>
          <dgm:chMax/>
          <dgm:chPref val="0"/>
          <dgm:bulletEnabled val="1"/>
        </dgm:presLayoutVars>
      </dgm:prSet>
      <dgm:spPr/>
      <dgm:t>
        <a:bodyPr/>
        <a:lstStyle/>
        <a:p>
          <a:endParaRPr lang="en-US"/>
        </a:p>
      </dgm:t>
    </dgm:pt>
    <dgm:pt modelId="{1ADA7F9D-50F7-40D8-B3FC-E8F31E7011B7}" type="pres">
      <dgm:prSet presAssocID="{0D4F36CA-E78F-4BF9-8A02-B1A938D802FC}" presName="sibTrans" presStyleCnt="0"/>
      <dgm:spPr/>
    </dgm:pt>
    <dgm:pt modelId="{BACD30E8-FBD5-485B-B212-7766D5D9161E}" type="pres">
      <dgm:prSet presAssocID="{4D64CE4F-FC0D-4F2B-ADBE-1EC371A6DEDC}" presName="parenttextcomposite" presStyleCnt="0"/>
      <dgm:spPr/>
    </dgm:pt>
    <dgm:pt modelId="{B9CF3924-3F11-4259-BFC7-C9A1D9FE0DF0}" type="pres">
      <dgm:prSet presAssocID="{4D64CE4F-FC0D-4F2B-ADBE-1EC371A6DEDC}" presName="parenttext" presStyleLbl="revTx" presStyleIdx="2" presStyleCnt="3">
        <dgm:presLayoutVars>
          <dgm:chMax/>
          <dgm:chPref val="2"/>
          <dgm:bulletEnabled val="1"/>
        </dgm:presLayoutVars>
      </dgm:prSet>
      <dgm:spPr/>
      <dgm:t>
        <a:bodyPr/>
        <a:lstStyle/>
        <a:p>
          <a:endParaRPr lang="en-US"/>
        </a:p>
      </dgm:t>
    </dgm:pt>
    <dgm:pt modelId="{E600DABB-2CBB-4879-B8FB-BB77388398D7}" type="pres">
      <dgm:prSet presAssocID="{4D64CE4F-FC0D-4F2B-ADBE-1EC371A6DEDC}" presName="composite" presStyleCnt="0"/>
      <dgm:spPr/>
    </dgm:pt>
    <dgm:pt modelId="{D5B42A52-75EF-4A85-830D-9EB084D496B0}" type="pres">
      <dgm:prSet presAssocID="{4D64CE4F-FC0D-4F2B-ADBE-1EC371A6DEDC}" presName="chevron1" presStyleLbl="alignNode1" presStyleIdx="14" presStyleCnt="21"/>
      <dgm:spPr/>
    </dgm:pt>
    <dgm:pt modelId="{E68821B9-E638-4AD4-BDD7-CD09EE437F64}" type="pres">
      <dgm:prSet presAssocID="{4D64CE4F-FC0D-4F2B-ADBE-1EC371A6DEDC}" presName="chevron2" presStyleLbl="alignNode1" presStyleIdx="15" presStyleCnt="21"/>
      <dgm:spPr/>
    </dgm:pt>
    <dgm:pt modelId="{8750136F-86B3-4D0D-8F79-0B17BDEEDD55}" type="pres">
      <dgm:prSet presAssocID="{4D64CE4F-FC0D-4F2B-ADBE-1EC371A6DEDC}" presName="chevron3" presStyleLbl="alignNode1" presStyleIdx="16" presStyleCnt="21"/>
      <dgm:spPr/>
    </dgm:pt>
    <dgm:pt modelId="{A63BD6A8-8CC6-4ADF-94D3-B920A18BD10E}" type="pres">
      <dgm:prSet presAssocID="{4D64CE4F-FC0D-4F2B-ADBE-1EC371A6DEDC}" presName="chevron4" presStyleLbl="alignNode1" presStyleIdx="17" presStyleCnt="21"/>
      <dgm:spPr/>
    </dgm:pt>
    <dgm:pt modelId="{FF4F7AC4-98BF-480C-B5D2-C1A215DFD563}" type="pres">
      <dgm:prSet presAssocID="{4D64CE4F-FC0D-4F2B-ADBE-1EC371A6DEDC}" presName="chevron5" presStyleLbl="alignNode1" presStyleIdx="18" presStyleCnt="21"/>
      <dgm:spPr/>
    </dgm:pt>
    <dgm:pt modelId="{3125FAEB-B368-460F-9EB8-69CAAB1B5051}" type="pres">
      <dgm:prSet presAssocID="{4D64CE4F-FC0D-4F2B-ADBE-1EC371A6DEDC}" presName="chevron6" presStyleLbl="alignNode1" presStyleIdx="19" presStyleCnt="21"/>
      <dgm:spPr/>
    </dgm:pt>
    <dgm:pt modelId="{BA68E700-26B7-4FC5-8938-0E4856613D7E}" type="pres">
      <dgm:prSet presAssocID="{4D64CE4F-FC0D-4F2B-ADBE-1EC371A6DEDC}" presName="chevron7" presStyleLbl="alignNode1" presStyleIdx="20" presStyleCnt="21"/>
      <dgm:spPr/>
    </dgm:pt>
    <dgm:pt modelId="{0AE41725-14D2-4038-B8C4-1CDBBFF7840A}" type="pres">
      <dgm:prSet presAssocID="{4D64CE4F-FC0D-4F2B-ADBE-1EC371A6DEDC}" presName="childtext" presStyleLbl="solidFgAcc1" presStyleIdx="2" presStyleCnt="3">
        <dgm:presLayoutVars>
          <dgm:chMax/>
          <dgm:chPref val="0"/>
          <dgm:bulletEnabled val="1"/>
        </dgm:presLayoutVars>
      </dgm:prSet>
      <dgm:spPr/>
      <dgm:t>
        <a:bodyPr/>
        <a:lstStyle/>
        <a:p>
          <a:endParaRPr lang="en-US"/>
        </a:p>
      </dgm:t>
    </dgm:pt>
  </dgm:ptLst>
  <dgm:cxnLst>
    <dgm:cxn modelId="{B7C34995-8671-48B3-BBB2-860EC0FA646B}" srcId="{DFFC8465-8CA7-46DF-83E7-243FFABB1BAF}" destId="{BB3A855B-F84F-4640-92E6-9CC5F3D4E071}" srcOrd="1" destOrd="0" parTransId="{72B88855-6791-4D30-9E91-E6850761D021}" sibTransId="{0D4F36CA-E78F-4BF9-8A02-B1A938D802FC}"/>
    <dgm:cxn modelId="{35CEEE43-6CDA-45BD-AAE7-738B86773EE1}" type="presOf" srcId="{CECFFD80-7B1E-4188-83D9-4EECA5B107B5}" destId="{67D30C7D-4554-4CCF-BEB9-273B8BA62BA5}" srcOrd="0" destOrd="0" presId="urn:microsoft.com/office/officeart/2008/layout/VerticalAccentList"/>
    <dgm:cxn modelId="{C00E5516-36A2-4621-8FAD-C2D59479121C}" type="presOf" srcId="{4D64CE4F-FC0D-4F2B-ADBE-1EC371A6DEDC}" destId="{B9CF3924-3F11-4259-BFC7-C9A1D9FE0DF0}" srcOrd="0" destOrd="0" presId="urn:microsoft.com/office/officeart/2008/layout/VerticalAccentList"/>
    <dgm:cxn modelId="{8A0D42D4-E432-4776-9E9C-165D679E4AA8}" type="presOf" srcId="{BB3A855B-F84F-4640-92E6-9CC5F3D4E071}" destId="{E5AF569E-876E-4D83-BE8B-117F608BB147}" srcOrd="0" destOrd="0" presId="urn:microsoft.com/office/officeart/2008/layout/VerticalAccentList"/>
    <dgm:cxn modelId="{EF9D5F87-BB75-4C50-962C-4F783DB90EF7}" srcId="{DFFC8465-8CA7-46DF-83E7-243FFABB1BAF}" destId="{4D64CE4F-FC0D-4F2B-ADBE-1EC371A6DEDC}" srcOrd="2" destOrd="0" parTransId="{7C37AD97-9BB4-4629-8488-5D7C1C4ED923}" sibTransId="{70424350-16C1-4314-AEFD-6208EE4EC714}"/>
    <dgm:cxn modelId="{59A3DB97-79B1-4A7E-ADB5-5FBD09DF68E6}" type="presOf" srcId="{E3933C90-C19C-4739-BB24-6D7722B4978A}" destId="{713B507B-BC28-49E2-852E-52AABE068C61}" srcOrd="0" destOrd="0" presId="urn:microsoft.com/office/officeart/2008/layout/VerticalAccentList"/>
    <dgm:cxn modelId="{CDA658C6-8CD1-47BF-8932-B50C3110A90E}" srcId="{BB3A855B-F84F-4640-92E6-9CC5F3D4E071}" destId="{1B360D24-05A3-4EFE-B3D7-4C879107ECA8}" srcOrd="0" destOrd="0" parTransId="{AAABCFF0-9DEB-4065-8137-EEF33D9D72AB}" sibTransId="{BAA8501B-BF06-4060-A1E0-1DC9DC9268A8}"/>
    <dgm:cxn modelId="{6FD928FA-568C-46C5-BFFC-4EDAD941C6E0}" srcId="{CECFFD80-7B1E-4188-83D9-4EECA5B107B5}" destId="{E3933C90-C19C-4739-BB24-6D7722B4978A}" srcOrd="0" destOrd="0" parTransId="{DA332960-4B4E-4CF4-A625-5AD4FBC23826}" sibTransId="{9C02DF32-D3FB-4AE0-9E25-87D9F2B4AE6C}"/>
    <dgm:cxn modelId="{1403AC8C-4D6F-490F-9AB3-4F6A37473083}" type="presOf" srcId="{DFFC8465-8CA7-46DF-83E7-243FFABB1BAF}" destId="{035E5BC8-E5DD-47E0-A94E-ABFB0B32AE63}" srcOrd="0" destOrd="0" presId="urn:microsoft.com/office/officeart/2008/layout/VerticalAccentList"/>
    <dgm:cxn modelId="{AC0CB4C8-17FE-4D37-96DD-DBEE35BA1BFB}" srcId="{DFFC8465-8CA7-46DF-83E7-243FFABB1BAF}" destId="{CECFFD80-7B1E-4188-83D9-4EECA5B107B5}" srcOrd="0" destOrd="0" parTransId="{1D37F7DD-A084-4B3D-93D3-538D73EE3A3B}" sibTransId="{B7092DD0-F636-4214-A967-BA25A0836B2E}"/>
    <dgm:cxn modelId="{A068FFED-6F64-4C3C-B780-9FDDEBAF9144}" type="presOf" srcId="{1B360D24-05A3-4EFE-B3D7-4C879107ECA8}" destId="{D1324932-48F9-4F93-B145-80A19F6CA64D}" srcOrd="0" destOrd="0" presId="urn:microsoft.com/office/officeart/2008/layout/VerticalAccentList"/>
    <dgm:cxn modelId="{A8D4C944-0B74-4571-BFED-B852B1C45B6F}" type="presOf" srcId="{B458F030-BE7E-46D8-A4EF-BED938A426B1}" destId="{0AE41725-14D2-4038-B8C4-1CDBBFF7840A}" srcOrd="0" destOrd="0" presId="urn:microsoft.com/office/officeart/2008/layout/VerticalAccentList"/>
    <dgm:cxn modelId="{7CA81BE3-A23F-400C-A260-6E7CB2C63DBC}" srcId="{4D64CE4F-FC0D-4F2B-ADBE-1EC371A6DEDC}" destId="{B458F030-BE7E-46D8-A4EF-BED938A426B1}" srcOrd="0" destOrd="0" parTransId="{A1892553-09EA-4D1D-8DAC-71A0DCEE4A88}" sibTransId="{6D90542C-BB78-466A-9525-2F5110F4D413}"/>
    <dgm:cxn modelId="{B737BC45-551A-4C0D-B0AF-4CE106D190EA}" type="presParOf" srcId="{035E5BC8-E5DD-47E0-A94E-ABFB0B32AE63}" destId="{E06363B0-F42D-4CC8-825E-D8B2DCCB000F}" srcOrd="0" destOrd="0" presId="urn:microsoft.com/office/officeart/2008/layout/VerticalAccentList"/>
    <dgm:cxn modelId="{63918FC0-E4D1-4863-ADC5-6A54A8DF852C}" type="presParOf" srcId="{E06363B0-F42D-4CC8-825E-D8B2DCCB000F}" destId="{67D30C7D-4554-4CCF-BEB9-273B8BA62BA5}" srcOrd="0" destOrd="0" presId="urn:microsoft.com/office/officeart/2008/layout/VerticalAccentList"/>
    <dgm:cxn modelId="{71FB5B4E-0029-42CA-ACCE-CAB6FA0B4EE1}" type="presParOf" srcId="{035E5BC8-E5DD-47E0-A94E-ABFB0B32AE63}" destId="{64CE4326-AA10-4942-A3B3-FF765E881593}" srcOrd="1" destOrd="0" presId="urn:microsoft.com/office/officeart/2008/layout/VerticalAccentList"/>
    <dgm:cxn modelId="{0136DCB2-6032-445B-AE49-B444C301537A}" type="presParOf" srcId="{64CE4326-AA10-4942-A3B3-FF765E881593}" destId="{54CCB8D8-8029-4966-9FC3-0AF7C0097BF4}" srcOrd="0" destOrd="0" presId="urn:microsoft.com/office/officeart/2008/layout/VerticalAccentList"/>
    <dgm:cxn modelId="{F4E0A2D9-71CA-44F8-8617-403C9B284223}" type="presParOf" srcId="{64CE4326-AA10-4942-A3B3-FF765E881593}" destId="{570F086C-E0C8-40E0-ADD1-3EB3A1127252}" srcOrd="1" destOrd="0" presId="urn:microsoft.com/office/officeart/2008/layout/VerticalAccentList"/>
    <dgm:cxn modelId="{295366E2-2C52-4991-86BE-2CB8BEF8C9CA}" type="presParOf" srcId="{64CE4326-AA10-4942-A3B3-FF765E881593}" destId="{652BDC5E-3325-402E-ABD7-80653D9F98D3}" srcOrd="2" destOrd="0" presId="urn:microsoft.com/office/officeart/2008/layout/VerticalAccentList"/>
    <dgm:cxn modelId="{D3C784A2-C5A4-4EA3-9FDE-AADCB782228B}" type="presParOf" srcId="{64CE4326-AA10-4942-A3B3-FF765E881593}" destId="{DA56F687-FEAC-45EF-92B6-A7D2935143E0}" srcOrd="3" destOrd="0" presId="urn:microsoft.com/office/officeart/2008/layout/VerticalAccentList"/>
    <dgm:cxn modelId="{A38EFDBF-7768-49BF-A68F-34D896206B1C}" type="presParOf" srcId="{64CE4326-AA10-4942-A3B3-FF765E881593}" destId="{B21B42B7-0D78-42C9-95C3-4B104D147686}" srcOrd="4" destOrd="0" presId="urn:microsoft.com/office/officeart/2008/layout/VerticalAccentList"/>
    <dgm:cxn modelId="{9BC7158F-B566-4675-ABCD-55B103EDB426}" type="presParOf" srcId="{64CE4326-AA10-4942-A3B3-FF765E881593}" destId="{E85728DB-C606-4DE6-8ADC-3F74B3518119}" srcOrd="5" destOrd="0" presId="urn:microsoft.com/office/officeart/2008/layout/VerticalAccentList"/>
    <dgm:cxn modelId="{00B1D1A4-F4B0-4F14-A4A1-9B8BF139A898}" type="presParOf" srcId="{64CE4326-AA10-4942-A3B3-FF765E881593}" destId="{5F7443E9-625B-40BF-9A93-C6F48987335B}" srcOrd="6" destOrd="0" presId="urn:microsoft.com/office/officeart/2008/layout/VerticalAccentList"/>
    <dgm:cxn modelId="{AB20FB35-4FC6-4E9F-9336-5B187E3BED1C}" type="presParOf" srcId="{64CE4326-AA10-4942-A3B3-FF765E881593}" destId="{713B507B-BC28-49E2-852E-52AABE068C61}" srcOrd="7" destOrd="0" presId="urn:microsoft.com/office/officeart/2008/layout/VerticalAccentList"/>
    <dgm:cxn modelId="{AC888CB0-8329-4DAC-B489-C76829C10D1B}" type="presParOf" srcId="{035E5BC8-E5DD-47E0-A94E-ABFB0B32AE63}" destId="{9A27C3F3-DACD-4B35-A0C9-EC23634B3701}" srcOrd="2" destOrd="0" presId="urn:microsoft.com/office/officeart/2008/layout/VerticalAccentList"/>
    <dgm:cxn modelId="{55905E9D-02C7-4AE9-BA88-96018995D8BE}" type="presParOf" srcId="{035E5BC8-E5DD-47E0-A94E-ABFB0B32AE63}" destId="{4219AFE7-857B-4BE1-B799-D4333696E13F}" srcOrd="3" destOrd="0" presId="urn:microsoft.com/office/officeart/2008/layout/VerticalAccentList"/>
    <dgm:cxn modelId="{8E4699F2-03E4-4147-952E-A36BC2D6B86D}" type="presParOf" srcId="{4219AFE7-857B-4BE1-B799-D4333696E13F}" destId="{E5AF569E-876E-4D83-BE8B-117F608BB147}" srcOrd="0" destOrd="0" presId="urn:microsoft.com/office/officeart/2008/layout/VerticalAccentList"/>
    <dgm:cxn modelId="{BD3BF0A5-2C62-453F-9C53-DB2AFC42DB26}" type="presParOf" srcId="{035E5BC8-E5DD-47E0-A94E-ABFB0B32AE63}" destId="{3814D6B6-D29A-469E-8371-9B1E537628ED}" srcOrd="4" destOrd="0" presId="urn:microsoft.com/office/officeart/2008/layout/VerticalAccentList"/>
    <dgm:cxn modelId="{48083219-C540-45A5-B1B7-68473F4A2152}" type="presParOf" srcId="{3814D6B6-D29A-469E-8371-9B1E537628ED}" destId="{BC25E7E9-B8D6-4AE5-9B3A-C5C55DB66F29}" srcOrd="0" destOrd="0" presId="urn:microsoft.com/office/officeart/2008/layout/VerticalAccentList"/>
    <dgm:cxn modelId="{56F6D763-6B32-46F3-9330-893AD38878FE}" type="presParOf" srcId="{3814D6B6-D29A-469E-8371-9B1E537628ED}" destId="{639FFDF7-9BDB-4D4C-8F9C-05E8836B6107}" srcOrd="1" destOrd="0" presId="urn:microsoft.com/office/officeart/2008/layout/VerticalAccentList"/>
    <dgm:cxn modelId="{9E698800-F941-4AF5-80DC-2B8188E14B29}" type="presParOf" srcId="{3814D6B6-D29A-469E-8371-9B1E537628ED}" destId="{958F5857-3D7C-4D7A-9E85-104693404F56}" srcOrd="2" destOrd="0" presId="urn:microsoft.com/office/officeart/2008/layout/VerticalAccentList"/>
    <dgm:cxn modelId="{82687A7D-1758-4CD6-A48A-D1D6447C1807}" type="presParOf" srcId="{3814D6B6-D29A-469E-8371-9B1E537628ED}" destId="{1CD67A12-0FA7-4D3B-852A-BC5CC02F3BB4}" srcOrd="3" destOrd="0" presId="urn:microsoft.com/office/officeart/2008/layout/VerticalAccentList"/>
    <dgm:cxn modelId="{BBA912DA-55A3-4922-B626-11DAEBA115E8}" type="presParOf" srcId="{3814D6B6-D29A-469E-8371-9B1E537628ED}" destId="{9CD17D37-9A41-487C-B210-028C91D96C8E}" srcOrd="4" destOrd="0" presId="urn:microsoft.com/office/officeart/2008/layout/VerticalAccentList"/>
    <dgm:cxn modelId="{3E328985-78E6-40FA-8C35-8E384295646C}" type="presParOf" srcId="{3814D6B6-D29A-469E-8371-9B1E537628ED}" destId="{29928779-A3EC-4EE6-B518-28485835CCFF}" srcOrd="5" destOrd="0" presId="urn:microsoft.com/office/officeart/2008/layout/VerticalAccentList"/>
    <dgm:cxn modelId="{6EC5F0E4-ADEC-42C6-904F-9FC525B645E2}" type="presParOf" srcId="{3814D6B6-D29A-469E-8371-9B1E537628ED}" destId="{9D84CD9C-C6C3-490B-BFF1-F6C0B0FD4AEF}" srcOrd="6" destOrd="0" presId="urn:microsoft.com/office/officeart/2008/layout/VerticalAccentList"/>
    <dgm:cxn modelId="{A8033763-8169-4914-B7CD-49EBF22EC11F}" type="presParOf" srcId="{3814D6B6-D29A-469E-8371-9B1E537628ED}" destId="{D1324932-48F9-4F93-B145-80A19F6CA64D}" srcOrd="7" destOrd="0" presId="urn:microsoft.com/office/officeart/2008/layout/VerticalAccentList"/>
    <dgm:cxn modelId="{0D56D65F-CFDE-49CC-BEB0-0C0E83A8C902}" type="presParOf" srcId="{035E5BC8-E5DD-47E0-A94E-ABFB0B32AE63}" destId="{1ADA7F9D-50F7-40D8-B3FC-E8F31E7011B7}" srcOrd="5" destOrd="0" presId="urn:microsoft.com/office/officeart/2008/layout/VerticalAccentList"/>
    <dgm:cxn modelId="{326BE259-AAD8-400E-92A9-1DC39813A538}" type="presParOf" srcId="{035E5BC8-E5DD-47E0-A94E-ABFB0B32AE63}" destId="{BACD30E8-FBD5-485B-B212-7766D5D9161E}" srcOrd="6" destOrd="0" presId="urn:microsoft.com/office/officeart/2008/layout/VerticalAccentList"/>
    <dgm:cxn modelId="{541A12EF-86A7-4000-98C3-9E0BA7630E75}" type="presParOf" srcId="{BACD30E8-FBD5-485B-B212-7766D5D9161E}" destId="{B9CF3924-3F11-4259-BFC7-C9A1D9FE0DF0}" srcOrd="0" destOrd="0" presId="urn:microsoft.com/office/officeart/2008/layout/VerticalAccentList"/>
    <dgm:cxn modelId="{44A67015-78A6-4856-9173-98697538F8F3}" type="presParOf" srcId="{035E5BC8-E5DD-47E0-A94E-ABFB0B32AE63}" destId="{E600DABB-2CBB-4879-B8FB-BB77388398D7}" srcOrd="7" destOrd="0" presId="urn:microsoft.com/office/officeart/2008/layout/VerticalAccentList"/>
    <dgm:cxn modelId="{79DD5600-BA94-4805-A58D-F115056643DF}" type="presParOf" srcId="{E600DABB-2CBB-4879-B8FB-BB77388398D7}" destId="{D5B42A52-75EF-4A85-830D-9EB084D496B0}" srcOrd="0" destOrd="0" presId="urn:microsoft.com/office/officeart/2008/layout/VerticalAccentList"/>
    <dgm:cxn modelId="{D298FD12-5A1A-43B1-BE05-D97F6B937831}" type="presParOf" srcId="{E600DABB-2CBB-4879-B8FB-BB77388398D7}" destId="{E68821B9-E638-4AD4-BDD7-CD09EE437F64}" srcOrd="1" destOrd="0" presId="urn:microsoft.com/office/officeart/2008/layout/VerticalAccentList"/>
    <dgm:cxn modelId="{0DEB667E-33E6-488A-9706-C4B10D57CA74}" type="presParOf" srcId="{E600DABB-2CBB-4879-B8FB-BB77388398D7}" destId="{8750136F-86B3-4D0D-8F79-0B17BDEEDD55}" srcOrd="2" destOrd="0" presId="urn:microsoft.com/office/officeart/2008/layout/VerticalAccentList"/>
    <dgm:cxn modelId="{251C8326-EB68-4B28-8081-F81BB56BAF0E}" type="presParOf" srcId="{E600DABB-2CBB-4879-B8FB-BB77388398D7}" destId="{A63BD6A8-8CC6-4ADF-94D3-B920A18BD10E}" srcOrd="3" destOrd="0" presId="urn:microsoft.com/office/officeart/2008/layout/VerticalAccentList"/>
    <dgm:cxn modelId="{B759EC34-FCF2-4585-81CC-786DE4DD53B5}" type="presParOf" srcId="{E600DABB-2CBB-4879-B8FB-BB77388398D7}" destId="{FF4F7AC4-98BF-480C-B5D2-C1A215DFD563}" srcOrd="4" destOrd="0" presId="urn:microsoft.com/office/officeart/2008/layout/VerticalAccentList"/>
    <dgm:cxn modelId="{B63889A7-31CC-41C5-A94B-0B9FB6BE5874}" type="presParOf" srcId="{E600DABB-2CBB-4879-B8FB-BB77388398D7}" destId="{3125FAEB-B368-460F-9EB8-69CAAB1B5051}" srcOrd="5" destOrd="0" presId="urn:microsoft.com/office/officeart/2008/layout/VerticalAccentList"/>
    <dgm:cxn modelId="{52D8372D-BB6C-4799-A925-EAD222C8F577}" type="presParOf" srcId="{E600DABB-2CBB-4879-B8FB-BB77388398D7}" destId="{BA68E700-26B7-4FC5-8938-0E4856613D7E}" srcOrd="6" destOrd="0" presId="urn:microsoft.com/office/officeart/2008/layout/VerticalAccentList"/>
    <dgm:cxn modelId="{6DDA5560-19B1-48FE-A357-45FA3EAEEC6F}" type="presParOf" srcId="{E600DABB-2CBB-4879-B8FB-BB77388398D7}" destId="{0AE41725-14D2-4038-B8C4-1CDBBFF7840A}"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0DC068BE-1C4B-4093-A8D2-E45BB224DF46}" type="presOf" srcId="{5FD805AE-840B-46A7-8185-50B1E493B514}" destId="{84E162AD-861D-4555-B043-F79679CCDBDA}" srcOrd="0" destOrd="0"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565C6BC6-C393-4F3D-94F3-6FB649B70341}" type="presOf" srcId="{C730EF28-92C0-472A-AC85-16392925DCCB}" destId="{49CFC17E-D450-465A-97EF-D44067282752}" srcOrd="0" destOrd="1"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DBCBC24A-E1A5-460B-9F8B-1C64A0E2070D}" type="presOf" srcId="{D46830D8-D66A-4836-ACAD-FA9D300B5131}" destId="{49CFC17E-D450-465A-97EF-D44067282752}" srcOrd="0" destOrd="2" presId="urn:microsoft.com/office/officeart/2008/layout/VerticalCurvedList"/>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B14DC34F-3981-4ABE-9B85-0CF647B269A1}" type="presOf" srcId="{BCA363ED-8FDD-4481-84E4-46E4FCB58BA7}" destId="{E4A4C9CE-661F-435D-A623-85478B8C1BDF}" srcOrd="0" destOrd="2" presId="urn:microsoft.com/office/officeart/2008/layout/VerticalCurvedList"/>
    <dgm:cxn modelId="{73043B21-B1DC-4E6B-80C0-1F2E56AB5E52}" srcId="{571CC073-B4EA-454E-8A5E-FC001A76EABC}" destId="{5EF262BC-25AE-4D61-9A51-108C36AB229D}" srcOrd="2" destOrd="0" parTransId="{2D1A1A55-27B1-4AE2-A51C-012048F2A5C7}" sibTransId="{3A9086A7-F7FD-4C4D-8FE0-BD4ED0E8600C}"/>
    <dgm:cxn modelId="{CEB6EC3B-1A2B-4C0D-9C30-F9297ED8147F}" srcId="{3C6D938D-32DB-417B-B4E3-8AE0E0D4C86E}" destId="{D46830D8-D66A-4836-ACAD-FA9D300B5131}" srcOrd="1" destOrd="0" parTransId="{1A813F9F-AEF8-4555-BFE9-2AB51F83C6BB}" sibTransId="{E4FAED16-C6B0-4208-90EE-553AEEC74B6A}"/>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66B017E-2EDF-4AAE-B575-B79C7FA174A0}" type="presOf" srcId="{A5DFDE49-6B5B-4DEF-9FFB-72E8D34A0309}" destId="{1826B5D9-5E26-4E5E-B1FA-7CFB1732FCA1}" srcOrd="0" destOrd="0" presId="urn:microsoft.com/office/officeart/2008/layout/VerticalCurvedList"/>
    <dgm:cxn modelId="{8E83D761-C247-4CD9-A082-753D5756C78E}" type="presOf" srcId="{4B212306-897F-4CDD-98E8-D1732F62A619}" destId="{77AD498B-3651-4F75-AE2D-8372E434EFE2}" srcOrd="0" destOrd="2" presId="urn:microsoft.com/office/officeart/2008/layout/VerticalCurvedList"/>
    <dgm:cxn modelId="{769ABD3E-CA6C-46BD-83EE-5703329975D8}" type="presOf" srcId="{3A0529C2-690B-48AE-92C5-94CA0332699F}" destId="{70FEF15B-A28E-4491-AE72-E180EBB7644A}" srcOrd="0" destOrd="0" presId="urn:microsoft.com/office/officeart/2008/layout/VerticalCurvedList"/>
    <dgm:cxn modelId="{A1869A76-0A4B-4D55-9CB7-28E28ADB2183}" type="presOf" srcId="{DF8F3210-0B5D-4E49-87E8-C58583F9B51A}" destId="{70FEF15B-A28E-4491-AE72-E180EBB7644A}" srcOrd="0" destOrd="2" presId="urn:microsoft.com/office/officeart/2008/layout/VerticalCurvedList"/>
    <dgm:cxn modelId="{B649D98E-D606-4D09-B5D1-EF8F322271E9}" type="presOf" srcId="{9DA98007-E02A-4342-9D13-D2CF2315CCA3}" destId="{1826B5D9-5E26-4E5E-B1FA-7CFB1732FCA1}" srcOrd="0" destOrd="2" presId="urn:microsoft.com/office/officeart/2008/layout/VerticalCurvedList"/>
    <dgm:cxn modelId="{5C551694-17BE-4234-9B2B-EDFEE154F88A}" type="presOf" srcId="{413A0AAA-CEDA-45AC-A630-156E19F561D7}" destId="{70FEF15B-A28E-4491-AE72-E180EBB7644A}" srcOrd="0" destOrd="3" presId="urn:microsoft.com/office/officeart/2008/layout/VerticalCurvedList"/>
    <dgm:cxn modelId="{909E71F1-9BB8-4A67-99A4-F8CE97ACCE71}" type="presOf" srcId="{BBA25910-6404-495A-9D35-E741061E7FE3}" destId="{77AD498B-3651-4F75-AE2D-8372E434EFE2}"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07673164-7EDD-4426-A155-113B225B7642}" type="presOf" srcId="{5B48559F-2173-499D-B092-B206189DCD79}" destId="{84E162AD-861D-4555-B043-F79679CCDBDA}" srcOrd="0" destOrd="0" presId="urn:microsoft.com/office/officeart/2008/layout/VerticalCurvedList"/>
    <dgm:cxn modelId="{A1056644-66EA-482C-8915-578D1BCFB8CB}" type="presOf" srcId="{27FE2F57-8EF5-4274-8096-8F80DB6A980F}" destId="{1826B5D9-5E26-4E5E-B1FA-7CFB1732FCA1}" srcOrd="0" destOrd="1"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BCEC092B-1BFD-4F2B-88B7-63B3391746BC}" type="presOf" srcId="{91C4C7E9-E50E-4E82-8B27-0D614CC89169}" destId="{77AD498B-3651-4F75-AE2D-8372E434EFE2}" srcOrd="0" destOrd="1" presId="urn:microsoft.com/office/officeart/2008/layout/VerticalCurvedList"/>
    <dgm:cxn modelId="{11EA18DB-4F09-4745-909E-F91D3F0EB20E}" type="presOf" srcId="{571CC073-B4EA-454E-8A5E-FC001A76EABC}" destId="{C1F95457-0E13-4C00-AF3F-5279185B3005}"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94DB3AC2-E400-4DF9-99EE-2206312B1BB4}" type="presOf" srcId="{E9339514-FFAA-40AE-A820-BC3B0AB8EC3A}" destId="{70FEF15B-A28E-4491-AE72-E180EBB7644A}"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A8604A9C-42A0-4EC6-AD08-7379AFD82FB2}" type="presParOf" srcId="{C1F95457-0E13-4C00-AF3F-5279185B3005}" destId="{4208A881-E163-4E2D-843D-3E50A7960126}" srcOrd="0" destOrd="0" presId="urn:microsoft.com/office/officeart/2008/layout/VerticalCurvedList"/>
    <dgm:cxn modelId="{26ABC876-5BA5-4371-893F-22788EAA494C}" type="presParOf" srcId="{4208A881-E163-4E2D-843D-3E50A7960126}" destId="{18DFAB4C-927C-4D8E-B963-160FBB72A981}" srcOrd="0" destOrd="0" presId="urn:microsoft.com/office/officeart/2008/layout/VerticalCurvedList"/>
    <dgm:cxn modelId="{62F176C0-C6C3-43E6-8515-ED61B6FD43C3}" type="presParOf" srcId="{18DFAB4C-927C-4D8E-B963-160FBB72A981}" destId="{D7A136A3-59C3-4E7B-B46A-5EBCE8A4078B}" srcOrd="0" destOrd="0" presId="urn:microsoft.com/office/officeart/2008/layout/VerticalCurvedList"/>
    <dgm:cxn modelId="{8A9EF603-2FB6-4F15-A203-ACB9F6E132A5}" type="presParOf" srcId="{18DFAB4C-927C-4D8E-B963-160FBB72A981}" destId="{84E162AD-861D-4555-B043-F79679CCDBDA}" srcOrd="1" destOrd="0" presId="urn:microsoft.com/office/officeart/2008/layout/VerticalCurvedList"/>
    <dgm:cxn modelId="{2046D6DC-3DBE-4D6C-9FA0-657B5CD63CFF}" type="presParOf" srcId="{18DFAB4C-927C-4D8E-B963-160FBB72A981}" destId="{0CC9D516-AF50-449F-94BB-47477852AD53}" srcOrd="2" destOrd="0" presId="urn:microsoft.com/office/officeart/2008/layout/VerticalCurvedList"/>
    <dgm:cxn modelId="{80B9724C-ECFE-45F1-9B25-CEC67EBF3A28}" type="presParOf" srcId="{18DFAB4C-927C-4D8E-B963-160FBB72A981}" destId="{44A52C95-0F8F-4D9A-AFA3-B197DFE13F6B}" srcOrd="3" destOrd="0" presId="urn:microsoft.com/office/officeart/2008/layout/VerticalCurvedList"/>
    <dgm:cxn modelId="{8F429220-3066-4F20-9A45-22E7A1945140}" type="presParOf" srcId="{4208A881-E163-4E2D-843D-3E50A7960126}" destId="{70FEF15B-A28E-4491-AE72-E180EBB7644A}" srcOrd="1" destOrd="0" presId="urn:microsoft.com/office/officeart/2008/layout/VerticalCurvedList"/>
    <dgm:cxn modelId="{974CCDAC-EE69-4AB6-A762-E4A694B5A55F}" type="presParOf" srcId="{4208A881-E163-4E2D-843D-3E50A7960126}" destId="{487CEEE8-C22E-4D9E-A4A3-793A336C6FEC}" srcOrd="2" destOrd="0" presId="urn:microsoft.com/office/officeart/2008/layout/VerticalCurvedList"/>
    <dgm:cxn modelId="{49D32BD4-4354-4302-A6A5-BB1B07A64E94}" type="presParOf" srcId="{487CEEE8-C22E-4D9E-A4A3-793A336C6FEC}" destId="{9BC8E43E-AAA3-4672-BE77-42B7727AE6F0}" srcOrd="0" destOrd="0" presId="urn:microsoft.com/office/officeart/2008/layout/VerticalCurvedList"/>
    <dgm:cxn modelId="{48BD8BA2-48B3-4189-AF0B-177BBAB12174}" type="presParOf" srcId="{4208A881-E163-4E2D-843D-3E50A7960126}" destId="{1826B5D9-5E26-4E5E-B1FA-7CFB1732FCA1}" srcOrd="3" destOrd="0" presId="urn:microsoft.com/office/officeart/2008/layout/VerticalCurvedList"/>
    <dgm:cxn modelId="{F9620081-436F-400C-B7C6-729FA79F21EF}" type="presParOf" srcId="{4208A881-E163-4E2D-843D-3E50A7960126}" destId="{B54D9C6B-633A-4034-A8CE-C7894EA0FDD1}" srcOrd="4" destOrd="0" presId="urn:microsoft.com/office/officeart/2008/layout/VerticalCurvedList"/>
    <dgm:cxn modelId="{BC559D17-31EC-4A80-9D5F-F3EF52C550A9}" type="presParOf" srcId="{B54D9C6B-633A-4034-A8CE-C7894EA0FDD1}" destId="{9810519D-FE72-443E-ABA1-091F74DF1BBB}" srcOrd="0" destOrd="0" presId="urn:microsoft.com/office/officeart/2008/layout/VerticalCurvedList"/>
    <dgm:cxn modelId="{2CE00E64-0433-4584-894E-BA617C1B683F}" type="presParOf" srcId="{4208A881-E163-4E2D-843D-3E50A7960126}" destId="{77AD498B-3651-4F75-AE2D-8372E434EFE2}" srcOrd="5" destOrd="0" presId="urn:microsoft.com/office/officeart/2008/layout/VerticalCurvedList"/>
    <dgm:cxn modelId="{4B7E232D-B1C8-4D90-9860-96451DA2073E}" type="presParOf" srcId="{4208A881-E163-4E2D-843D-3E50A7960126}" destId="{CAAC7C6B-CE67-4CE6-90B7-1CBE13836D9B}" srcOrd="6" destOrd="0" presId="urn:microsoft.com/office/officeart/2008/layout/VerticalCurvedList"/>
    <dgm:cxn modelId="{54B7B233-29A9-4B74-A17D-6CCE8E30611F}"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5A25D9EA-5CB1-4E75-B14A-49597FE96635}" type="presOf" srcId="{E9339514-FFAA-40AE-A820-BC3B0AB8EC3A}" destId="{70FEF15B-A28E-4491-AE72-E180EBB7644A}" srcOrd="0" destOrd="1" presId="urn:microsoft.com/office/officeart/2008/layout/VerticalCurvedList"/>
    <dgm:cxn modelId="{2BD78F1F-2423-4F0B-A838-CC841AB8EF12}" type="presOf" srcId="{BBA25910-6404-495A-9D35-E741061E7FE3}" destId="{77AD498B-3651-4F75-AE2D-8372E434EFE2}" srcOrd="0" destOrd="0" presId="urn:microsoft.com/office/officeart/2008/layout/VerticalCurvedList"/>
    <dgm:cxn modelId="{36D79126-FC20-45BA-82CB-E64BB820FD0A}" type="presOf" srcId="{27FE2F57-8EF5-4274-8096-8F80DB6A980F}" destId="{1826B5D9-5E26-4E5E-B1FA-7CFB1732FCA1}"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F550B-D047-484F-AB80-15AF7AB92A1C}" type="presOf" srcId="{2F26DBF1-4964-4F31-A3C9-4283BAF55693}" destId="{77AD498B-3651-4F75-AE2D-8372E434EFE2}" srcOrd="0" destOrd="2"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E6E899A3-7CA4-4215-A0DF-99E2B4D4F0CF}" type="presOf" srcId="{571CC073-B4EA-454E-8A5E-FC001A76EABC}" destId="{C1F95457-0E13-4C00-AF3F-5279185B3005}" srcOrd="0" destOrd="0" presId="urn:microsoft.com/office/officeart/2008/layout/VerticalCurvedList"/>
    <dgm:cxn modelId="{D744C2B4-0169-44E4-92A4-55272EA656EF}" type="presOf" srcId="{DF8F3210-0B5D-4E49-87E8-C58583F9B51A}" destId="{70FEF15B-A28E-4491-AE72-E180EBB7644A}" srcOrd="0" destOrd="2" presId="urn:microsoft.com/office/officeart/2008/layout/VerticalCurvedList"/>
    <dgm:cxn modelId="{6A4F9AAF-2E0F-44A3-9B87-E2191932A536}" type="presOf" srcId="{A5DFDE49-6B5B-4DEF-9FFB-72E8D34A0309}" destId="{1826B5D9-5E26-4E5E-B1FA-7CFB1732FCA1}" srcOrd="0" destOrd="0" presId="urn:microsoft.com/office/officeart/2008/layout/VerticalCurvedList"/>
    <dgm:cxn modelId="{AD86B4A1-2CF4-4FEC-BB47-789CF0FDBFF1}" type="presOf" srcId="{5B48559F-2173-499D-B092-B206189DCD79}" destId="{84E162AD-861D-4555-B043-F79679CCDBDA}" srcOrd="0" destOrd="0" presId="urn:microsoft.com/office/officeart/2008/layout/VerticalCurvedList"/>
    <dgm:cxn modelId="{2F44185F-7588-4AC1-A876-5595E4529B49}" type="presOf" srcId="{20926C8D-E85E-4327-85FE-DD8C2EFBE05F}" destId="{1826B5D9-5E26-4E5E-B1FA-7CFB1732FCA1}"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786CAFC-E2F8-4AB8-B989-846400727DAF}" type="presOf" srcId="{3A0529C2-690B-48AE-92C5-94CA0332699F}" destId="{70FEF15B-A28E-4491-AE72-E180EBB7644A}" srcOrd="0" destOrd="0" presId="urn:microsoft.com/office/officeart/2008/layout/VerticalCurvedList"/>
    <dgm:cxn modelId="{FEF92246-65A0-41A3-B965-671209C77A4D}" type="presOf" srcId="{B0CA1553-080C-4424-8BC3-76EA365DB0C1}" destId="{77AD498B-3651-4F75-AE2D-8372E434EFE2}" srcOrd="0" destOrd="1" presId="urn:microsoft.com/office/officeart/2008/layout/VerticalCurvedList"/>
    <dgm:cxn modelId="{B6576E6A-4A67-4D70-9E17-6D0191078B6A}" type="presParOf" srcId="{C1F95457-0E13-4C00-AF3F-5279185B3005}" destId="{4208A881-E163-4E2D-843D-3E50A7960126}" srcOrd="0" destOrd="0" presId="urn:microsoft.com/office/officeart/2008/layout/VerticalCurvedList"/>
    <dgm:cxn modelId="{B0A86CF3-416A-4DE0-8A6D-BFEFA9BF115A}" type="presParOf" srcId="{4208A881-E163-4E2D-843D-3E50A7960126}" destId="{18DFAB4C-927C-4D8E-B963-160FBB72A981}" srcOrd="0" destOrd="0" presId="urn:microsoft.com/office/officeart/2008/layout/VerticalCurvedList"/>
    <dgm:cxn modelId="{1B971A8E-A9F1-4982-8802-A43D78F94AAA}" type="presParOf" srcId="{18DFAB4C-927C-4D8E-B963-160FBB72A981}" destId="{D7A136A3-59C3-4E7B-B46A-5EBCE8A4078B}" srcOrd="0" destOrd="0" presId="urn:microsoft.com/office/officeart/2008/layout/VerticalCurvedList"/>
    <dgm:cxn modelId="{C5ACFB1A-C3EB-4B7D-A2FE-5549B76FA212}" type="presParOf" srcId="{18DFAB4C-927C-4D8E-B963-160FBB72A981}" destId="{84E162AD-861D-4555-B043-F79679CCDBDA}" srcOrd="1" destOrd="0" presId="urn:microsoft.com/office/officeart/2008/layout/VerticalCurvedList"/>
    <dgm:cxn modelId="{E0035095-0627-4D1A-A4B3-8E2EBD622069}" type="presParOf" srcId="{18DFAB4C-927C-4D8E-B963-160FBB72A981}" destId="{0CC9D516-AF50-449F-94BB-47477852AD53}" srcOrd="2" destOrd="0" presId="urn:microsoft.com/office/officeart/2008/layout/VerticalCurvedList"/>
    <dgm:cxn modelId="{2765582A-FECF-480F-BF87-5789C0575674}" type="presParOf" srcId="{18DFAB4C-927C-4D8E-B963-160FBB72A981}" destId="{44A52C95-0F8F-4D9A-AFA3-B197DFE13F6B}" srcOrd="3" destOrd="0" presId="urn:microsoft.com/office/officeart/2008/layout/VerticalCurvedList"/>
    <dgm:cxn modelId="{3D2120BB-6C5A-4AF3-B0B0-91BCE6541A2A}" type="presParOf" srcId="{4208A881-E163-4E2D-843D-3E50A7960126}" destId="{70FEF15B-A28E-4491-AE72-E180EBB7644A}" srcOrd="1" destOrd="0" presId="urn:microsoft.com/office/officeart/2008/layout/VerticalCurvedList"/>
    <dgm:cxn modelId="{115E2E7D-4F5B-4497-91B6-E1A649DEEAD2}" type="presParOf" srcId="{4208A881-E163-4E2D-843D-3E50A7960126}" destId="{487CEEE8-C22E-4D9E-A4A3-793A336C6FEC}" srcOrd="2" destOrd="0" presId="urn:microsoft.com/office/officeart/2008/layout/VerticalCurvedList"/>
    <dgm:cxn modelId="{D9ECF54A-BECA-4D64-A672-1ED8616F9C54}" type="presParOf" srcId="{487CEEE8-C22E-4D9E-A4A3-793A336C6FEC}" destId="{9BC8E43E-AAA3-4672-BE77-42B7727AE6F0}" srcOrd="0" destOrd="0" presId="urn:microsoft.com/office/officeart/2008/layout/VerticalCurvedList"/>
    <dgm:cxn modelId="{50495A61-F8C0-413B-AD9B-214C78475B61}" type="presParOf" srcId="{4208A881-E163-4E2D-843D-3E50A7960126}" destId="{1826B5D9-5E26-4E5E-B1FA-7CFB1732FCA1}" srcOrd="3" destOrd="0" presId="urn:microsoft.com/office/officeart/2008/layout/VerticalCurvedList"/>
    <dgm:cxn modelId="{547755E8-DD48-4A18-811D-357E75326650}" type="presParOf" srcId="{4208A881-E163-4E2D-843D-3E50A7960126}" destId="{B54D9C6B-633A-4034-A8CE-C7894EA0FDD1}" srcOrd="4" destOrd="0" presId="urn:microsoft.com/office/officeart/2008/layout/VerticalCurvedList"/>
    <dgm:cxn modelId="{B642F913-704D-4F82-8041-AA30611BD6DF}" type="presParOf" srcId="{B54D9C6B-633A-4034-A8CE-C7894EA0FDD1}" destId="{9810519D-FE72-443E-ABA1-091F74DF1BBB}" srcOrd="0" destOrd="0" presId="urn:microsoft.com/office/officeart/2008/layout/VerticalCurvedList"/>
    <dgm:cxn modelId="{12484055-A601-41FD-B9CE-209F8A8A0D4C}" type="presParOf" srcId="{4208A881-E163-4E2D-843D-3E50A7960126}" destId="{77AD498B-3651-4F75-AE2D-8372E434EFE2}" srcOrd="5" destOrd="0" presId="urn:microsoft.com/office/officeart/2008/layout/VerticalCurvedList"/>
    <dgm:cxn modelId="{AFD88364-1E35-479A-838C-9F2C16D3220A}" type="presParOf" srcId="{4208A881-E163-4E2D-843D-3E50A7960126}" destId="{CAAC7C6B-CE67-4CE6-90B7-1CBE13836D9B}" srcOrd="6" destOrd="0" presId="urn:microsoft.com/office/officeart/2008/layout/VerticalCurvedList"/>
    <dgm:cxn modelId="{A181BFF3-ADEE-4736-88A1-CD6887F375E4}"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10C82152-FE0D-4AA7-B7A9-359FA4417D9B}" srcId="{571CC073-B4EA-454E-8A5E-FC001A76EABC}" destId="{C18627A4-92BA-4A1E-ABAF-D9BDE0045D9D}" srcOrd="2" destOrd="0" parTransId="{E4621C68-FA3F-4D03-94F5-BCFD7BE8258C}" sibTransId="{79DBB27D-6E85-4D48-9FE0-3780548CEF2B}"/>
    <dgm:cxn modelId="{D19B337C-70BA-43D3-B44E-B2F4BD33E911}" type="presOf" srcId="{37CC60D8-CAA6-4796-BEA5-EAF4F1D41345}" destId="{A5F75959-9F19-4081-BD85-85163C4322E2}"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E577EE76-7322-44C8-8275-D5D2C8DC3B54}" srcId="{D29CA3EF-487C-44D5-BC72-487374A7F6BE}" destId="{2AD2A953-3EC4-4E9C-A262-C064EDCA0409}" srcOrd="0" destOrd="0" parTransId="{67200524-DC8B-472F-AE07-ED67EAB5BF63}" sibTransId="{17A204E0-712F-432B-8A35-A2DCAB04C2E3}"/>
    <dgm:cxn modelId="{F6E4390F-9329-45A3-A668-0192D3803175}" type="presOf" srcId="{6E31F7D1-8A90-4D28-A246-F79F20B321D6}" destId="{FAA59B0C-A353-4310-8305-FB999814090F}"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DDD6B8A9-38D5-427A-938E-388CDE0F8A2B}" type="presOf" srcId="{571CC073-B4EA-454E-8A5E-FC001A76EABC}" destId="{C1F95457-0E13-4C00-AF3F-5279185B300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C27F0CDE-B089-4CA8-A04C-9138EB7DDFA6}" type="presOf" srcId="{B7AB1143-5DB5-48E7-A2D1-405B30495DAF}" destId="{84E162AD-861D-4555-B043-F79679CCDBDA}" srcOrd="0" destOrd="0" presId="urn:microsoft.com/office/officeart/2008/layout/VerticalCurvedList"/>
    <dgm:cxn modelId="{665474FE-4938-48B0-9A7F-6E95755CFDD7}" type="presOf" srcId="{2AD2A953-3EC4-4E9C-A262-C064EDCA0409}" destId="{B9948D43-AFA5-4A47-A304-9BC2F431AE42}" srcOrd="0" destOrd="1" presId="urn:microsoft.com/office/officeart/2008/layout/VerticalCurvedList"/>
    <dgm:cxn modelId="{8E26FC80-55DA-49F4-8474-C73E526CFD35}" type="presOf" srcId="{22BF5E40-3AB2-46B1-838F-595BF1453EC4}" destId="{2DF1FDBD-2997-419D-9869-A8AA3D43E065}" srcOrd="0" destOrd="1" presId="urn:microsoft.com/office/officeart/2008/layout/VerticalCurvedList"/>
    <dgm:cxn modelId="{0D8E45A4-772E-4BEA-99E7-674311C87EAA}" type="presOf" srcId="{B6261B80-EF8C-48F2-9E47-9B494ED522B4}" destId="{A5F75959-9F19-4081-BD85-85163C4322E2}"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C1F9FC29-6E4C-4439-A1C7-AFCD2C12C8A4}" type="presOf" srcId="{C9BD6AB4-B3DB-4D74-BCCA-397718E0EFD8}" destId="{FAA59B0C-A353-4310-8305-FB999814090F}" srcOrd="0" destOrd="1" presId="urn:microsoft.com/office/officeart/2008/layout/VerticalCurvedList"/>
    <dgm:cxn modelId="{AEAAD7D9-6836-4137-915A-1AA4F1E53290}" type="presOf" srcId="{D29CA3EF-487C-44D5-BC72-487374A7F6BE}" destId="{B9948D43-AFA5-4A47-A304-9BC2F431AE42}" srcOrd="0" destOrd="0" presId="urn:microsoft.com/office/officeart/2008/layout/VerticalCurvedList"/>
    <dgm:cxn modelId="{1F8A8449-EA49-4C5B-B3E7-88D0B3498AB0}" type="presOf" srcId="{C18627A4-92BA-4A1E-ABAF-D9BDE0045D9D}" destId="{2DC5F0A3-1AEF-4CAF-A6D9-1E4C86052153}" srcOrd="0" destOrd="0" presId="urn:microsoft.com/office/officeart/2008/layout/VerticalCurvedList"/>
    <dgm:cxn modelId="{1F4CE0A4-692C-4E82-B637-F10DF141D6DE}" type="presOf" srcId="{87E12061-0FE6-468C-99DA-2EDC81188025}" destId="{2DF1FDBD-2997-419D-9869-A8AA3D43E065}"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03CAB81-D89E-4BBC-883D-869864E70461}" srcId="{B6261B80-EF8C-48F2-9E47-9B494ED522B4}" destId="{37CC60D8-CAA6-4796-BEA5-EAF4F1D41345}" srcOrd="0" destOrd="0" parTransId="{A40A748E-1833-400B-85C2-E42F421A2524}" sibTransId="{63CDCBC6-6D3B-4506-B992-8222320D3FDF}"/>
    <dgm:cxn modelId="{BF863741-7C38-4E38-A22B-A8D697342E52}" srcId="{6E31F7D1-8A90-4D28-A246-F79F20B321D6}" destId="{C9BD6AB4-B3DB-4D74-BCCA-397718E0EFD8}" srcOrd="0" destOrd="0" parTransId="{F546E529-6591-4357-8CCD-6AE13BCFFCB7}" sibTransId="{875B95FE-C950-46C1-B282-4657CD6D51D3}"/>
    <dgm:cxn modelId="{04BCCEA0-6172-4A23-9031-5A8F6E97CE4D}" srcId="{571CC073-B4EA-454E-8A5E-FC001A76EABC}" destId="{B6261B80-EF8C-48F2-9E47-9B494ED522B4}" srcOrd="1" destOrd="0" parTransId="{ADD33C36-0A65-44A4-8AD1-C7EEA482D2F7}" sibTransId="{3BD7BFF1-850F-449E-83D1-4A62C2A16B24}"/>
    <dgm:cxn modelId="{310C9C06-79B5-45B1-9BEE-A2C8BBB2E77F}" type="presOf" srcId="{78AFDFFB-24D6-4D8C-827C-36826B090E27}" destId="{2DC5F0A3-1AEF-4CAF-A6D9-1E4C86052153}" srcOrd="0" destOrd="1" presId="urn:microsoft.com/office/officeart/2008/layout/VerticalCurvedList"/>
    <dgm:cxn modelId="{6F098B96-476A-48A8-B2B9-2B0DE9AED417}" type="presParOf" srcId="{C1F95457-0E13-4C00-AF3F-5279185B3005}" destId="{4208A881-E163-4E2D-843D-3E50A7960126}" srcOrd="0" destOrd="0" presId="urn:microsoft.com/office/officeart/2008/layout/VerticalCurvedList"/>
    <dgm:cxn modelId="{A95799FD-E354-4E27-8C6B-1C10B94897E9}" type="presParOf" srcId="{4208A881-E163-4E2D-843D-3E50A7960126}" destId="{18DFAB4C-927C-4D8E-B963-160FBB72A981}" srcOrd="0" destOrd="0" presId="urn:microsoft.com/office/officeart/2008/layout/VerticalCurvedList"/>
    <dgm:cxn modelId="{3E7DCDCC-F204-4A44-8E65-020AE526242C}" type="presParOf" srcId="{18DFAB4C-927C-4D8E-B963-160FBB72A981}" destId="{D7A136A3-59C3-4E7B-B46A-5EBCE8A4078B}" srcOrd="0" destOrd="0" presId="urn:microsoft.com/office/officeart/2008/layout/VerticalCurvedList"/>
    <dgm:cxn modelId="{69A0BF47-1348-4E55-A32A-BD04D6B84023}" type="presParOf" srcId="{18DFAB4C-927C-4D8E-B963-160FBB72A981}" destId="{84E162AD-861D-4555-B043-F79679CCDBDA}" srcOrd="1" destOrd="0" presId="urn:microsoft.com/office/officeart/2008/layout/VerticalCurvedList"/>
    <dgm:cxn modelId="{65163A78-1B01-49DF-8AFF-1591422C0DE2}" type="presParOf" srcId="{18DFAB4C-927C-4D8E-B963-160FBB72A981}" destId="{0CC9D516-AF50-449F-94BB-47477852AD53}" srcOrd="2" destOrd="0" presId="urn:microsoft.com/office/officeart/2008/layout/VerticalCurvedList"/>
    <dgm:cxn modelId="{7A19E35F-3A9F-4575-B2DB-A3A56A0660A8}" type="presParOf" srcId="{18DFAB4C-927C-4D8E-B963-160FBB72A981}" destId="{44A52C95-0F8F-4D9A-AFA3-B197DFE13F6B}" srcOrd="3" destOrd="0" presId="urn:microsoft.com/office/officeart/2008/layout/VerticalCurvedList"/>
    <dgm:cxn modelId="{DBFAEEDB-2AB4-49BD-B164-73352A34C4A4}" type="presParOf" srcId="{4208A881-E163-4E2D-843D-3E50A7960126}" destId="{2DF1FDBD-2997-419D-9869-A8AA3D43E065}" srcOrd="1" destOrd="0" presId="urn:microsoft.com/office/officeart/2008/layout/VerticalCurvedList"/>
    <dgm:cxn modelId="{779C7C31-6E43-4372-83C0-8154099AC0BE}" type="presParOf" srcId="{4208A881-E163-4E2D-843D-3E50A7960126}" destId="{5ACE9979-F673-4353-BFAE-8EF4004AB82A}" srcOrd="2" destOrd="0" presId="urn:microsoft.com/office/officeart/2008/layout/VerticalCurvedList"/>
    <dgm:cxn modelId="{7F8343DC-AB13-4626-A8A1-50733152A646}" type="presParOf" srcId="{5ACE9979-F673-4353-BFAE-8EF4004AB82A}" destId="{A385C4A4-1170-4684-BE17-B51AD2B16FBB}" srcOrd="0" destOrd="0" presId="urn:microsoft.com/office/officeart/2008/layout/VerticalCurvedList"/>
    <dgm:cxn modelId="{6E3D5726-F7E8-4401-84F7-07EC0E408E2A}" type="presParOf" srcId="{4208A881-E163-4E2D-843D-3E50A7960126}" destId="{A5F75959-9F19-4081-BD85-85163C4322E2}" srcOrd="3" destOrd="0" presId="urn:microsoft.com/office/officeart/2008/layout/VerticalCurvedList"/>
    <dgm:cxn modelId="{5770670B-7F2F-484E-9CC9-81EE36C8EDEB}" type="presParOf" srcId="{4208A881-E163-4E2D-843D-3E50A7960126}" destId="{09337FDE-11AE-46CF-9BED-C25B80823DAC}" srcOrd="4" destOrd="0" presId="urn:microsoft.com/office/officeart/2008/layout/VerticalCurvedList"/>
    <dgm:cxn modelId="{250F9B1B-FB49-4E2D-A875-47B34BE9A4D3}" type="presParOf" srcId="{09337FDE-11AE-46CF-9BED-C25B80823DAC}" destId="{E5379723-4B57-4D8C-898B-843EB7283495}" srcOrd="0" destOrd="0" presId="urn:microsoft.com/office/officeart/2008/layout/VerticalCurvedList"/>
    <dgm:cxn modelId="{B0BA6F9F-D575-400A-84CD-A0EB12294078}" type="presParOf" srcId="{4208A881-E163-4E2D-843D-3E50A7960126}" destId="{2DC5F0A3-1AEF-4CAF-A6D9-1E4C86052153}" srcOrd="5" destOrd="0" presId="urn:microsoft.com/office/officeart/2008/layout/VerticalCurvedList"/>
    <dgm:cxn modelId="{CA9F3385-C3F7-4B23-9782-AB061DE766E4}" type="presParOf" srcId="{4208A881-E163-4E2D-843D-3E50A7960126}" destId="{6389A678-4F81-47B9-88C1-ECD4F4A139E7}" srcOrd="6" destOrd="0" presId="urn:microsoft.com/office/officeart/2008/layout/VerticalCurvedList"/>
    <dgm:cxn modelId="{DCC78DD0-F085-4DF7-88D6-1BE6612F0734}" type="presParOf" srcId="{6389A678-4F81-47B9-88C1-ECD4F4A139E7}" destId="{008DEA00-8281-4D55-858B-547A66C53B55}" srcOrd="0" destOrd="0" presId="urn:microsoft.com/office/officeart/2008/layout/VerticalCurvedList"/>
    <dgm:cxn modelId="{646AA1E8-B122-45D7-B13F-5DD433F32E84}" type="presParOf" srcId="{4208A881-E163-4E2D-843D-3E50A7960126}" destId="{FAA59B0C-A353-4310-8305-FB999814090F}" srcOrd="7" destOrd="0" presId="urn:microsoft.com/office/officeart/2008/layout/VerticalCurvedList"/>
    <dgm:cxn modelId="{71512EE0-036B-4DB8-B1AA-132A88BD1EA6}" type="presParOf" srcId="{4208A881-E163-4E2D-843D-3E50A7960126}" destId="{70DEEF0C-6FA4-48C1-9289-5E18D5F964E0}" srcOrd="8" destOrd="0" presId="urn:microsoft.com/office/officeart/2008/layout/VerticalCurvedList"/>
    <dgm:cxn modelId="{98B9AB0A-EA06-4A02-BE9E-3A9E70274578}" type="presParOf" srcId="{70DEEF0C-6FA4-48C1-9289-5E18D5F964E0}" destId="{8BC6EE8B-FA75-4EE8-8501-D05A3FF7A446}" srcOrd="0" destOrd="0" presId="urn:microsoft.com/office/officeart/2008/layout/VerticalCurvedList"/>
    <dgm:cxn modelId="{3B6AB29D-1073-42D0-80BF-90F7B461B2C7}" type="presParOf" srcId="{4208A881-E163-4E2D-843D-3E50A7960126}" destId="{B9948D43-AFA5-4A47-A304-9BC2F431AE42}" srcOrd="9" destOrd="0" presId="urn:microsoft.com/office/officeart/2008/layout/VerticalCurvedList"/>
    <dgm:cxn modelId="{0C5572AB-2C2B-4452-B22F-85799F26253B}" type="presParOf" srcId="{4208A881-E163-4E2D-843D-3E50A7960126}" destId="{E833B532-996D-4C23-9DCA-BD0578CF7223}" srcOrd="10" destOrd="0" presId="urn:microsoft.com/office/officeart/2008/layout/VerticalCurvedList"/>
    <dgm:cxn modelId="{F757D249-DE6A-4ED5-8A2F-B4939A6748F6}"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DF897F05-0BF8-40F6-9E0F-9C73C474F086}" type="presOf" srcId="{404A9C65-CF76-4A25-9A21-A8226DA959F5}" destId="{DC46B40E-87C5-4EDE-A452-30744F9BE2A2}" srcOrd="0" destOrd="1" presId="urn:microsoft.com/office/officeart/2008/layout/VerticalCurvedList"/>
    <dgm:cxn modelId="{135D2496-AB22-4AEE-A206-2B45FE2C3330}"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A093A2E7-B8B2-43A1-90C3-039F5D2446BF}" srcId="{0BB69EF2-5C53-47AF-97E4-13FFD694D574}" destId="{98CBEDC5-F754-4FD2-AC50-125C2D8D7C49}" srcOrd="0" destOrd="0" parTransId="{93E14ADB-22D6-4639-AF89-43F597640E0B}" sibTransId="{7C01844F-1E81-4B19-B8A5-D877A4ADABB8}"/>
    <dgm:cxn modelId="{98BE693E-D589-44D9-B04C-63DF34C8EC40}" srcId="{571CC073-B4EA-454E-8A5E-FC001A76EABC}" destId="{0BB69EF2-5C53-47AF-97E4-13FFD694D574}" srcOrd="0" destOrd="0" parTransId="{871437E8-FAA4-4D7D-B3B8-A0CFCEC7B147}" sibTransId="{D15182A3-58A3-4A07-80A3-9B8238FB0DAD}"/>
    <dgm:cxn modelId="{964C64CF-80E8-4783-93AD-B5294C1A2019}" type="presOf" srcId="{B6C5DA77-A6FA-4D55-A983-87A77BFB81DB}" destId="{6831CE64-CD57-45AC-BC81-DE040E5EACE8}" srcOrd="0" destOrd="0" presId="urn:microsoft.com/office/officeart/2008/layout/VerticalCurvedList"/>
    <dgm:cxn modelId="{85447D5F-3600-4096-8CC7-82574DF95D9B}" type="presOf" srcId="{BBA04BF9-FDB1-4C57-9880-7A708E1F039B}" destId="{6831CE64-CD57-45AC-BC81-DE040E5EACE8}" srcOrd="0" destOrd="1" presId="urn:microsoft.com/office/officeart/2008/layout/VerticalCurvedList"/>
    <dgm:cxn modelId="{1F86322E-114D-4AE9-B272-4D358CBB0ECD}" type="presOf" srcId="{571CC073-B4EA-454E-8A5E-FC001A76EABC}" destId="{C1F95457-0E13-4C00-AF3F-5279185B3005}" srcOrd="0" destOrd="0" presId="urn:microsoft.com/office/officeart/2008/layout/VerticalCurvedList"/>
    <dgm:cxn modelId="{A9F58631-052E-4854-9375-5EA11ABA45DF}" type="presOf" srcId="{0BB69EF2-5C53-47AF-97E4-13FFD694D574}" destId="{962222A7-EBFD-4E96-B499-F17EA5B850FF}" srcOrd="0" destOrd="0" presId="urn:microsoft.com/office/officeart/2008/layout/VerticalCurvedList"/>
    <dgm:cxn modelId="{3F16A1BD-9326-4D6F-896E-6C0018441972}" type="presOf" srcId="{7C01844F-1E81-4B19-B8A5-D877A4ADABB8}" destId="{84E162AD-861D-4555-B043-F79679CCDBDA}" srcOrd="0" destOrd="0" presId="urn:microsoft.com/office/officeart/2008/layout/VerticalCurvedList"/>
    <dgm:cxn modelId="{5451397D-186E-490E-A299-DA71013BA6DD}" srcId="{571CC073-B4EA-454E-8A5E-FC001A76EABC}" destId="{87E12061-0FE6-468C-99DA-2EDC81188025}" srcOrd="1" destOrd="0" parTransId="{C453DE03-326B-43A1-B4A8-E783DA23ED0C}" sibTransId="{6B6F416D-11CD-4B87-9B65-A2E3C91486F5}"/>
    <dgm:cxn modelId="{5B0A2BD2-90D4-471F-B994-0CCD09824624}" type="presOf" srcId="{87E12061-0FE6-468C-99DA-2EDC81188025}" destId="{DC46B40E-87C5-4EDE-A452-30744F9BE2A2}" srcOrd="0" destOrd="0"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FA3F3F98-326A-4B02-81AF-E7BE99FCFDB7}" type="presOf" srcId="{489EC249-4B8F-4AFD-9F07-A3B7E81DE9DD}" destId="{B5E4DDFC-4E5D-4870-9073-CADED5245727}" srcOrd="0" destOrd="1" presId="urn:microsoft.com/office/officeart/2008/layout/VerticalCurvedList"/>
    <dgm:cxn modelId="{B64F3F4C-6F5C-4D95-83CE-665D6876591C}" type="presOf" srcId="{2E0B2CC4-DDD5-49AE-BDBD-45A43D551EA5}" destId="{B5E4DDFC-4E5D-4870-9073-CADED5245727}"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757FFEEE-9915-455D-AC62-E43527361F58}" type="presParOf" srcId="{C1F95457-0E13-4C00-AF3F-5279185B3005}" destId="{4208A881-E163-4E2D-843D-3E50A7960126}" srcOrd="0" destOrd="0" presId="urn:microsoft.com/office/officeart/2008/layout/VerticalCurvedList"/>
    <dgm:cxn modelId="{C8AC5AD8-0DFE-4DE5-A9EB-66C8508BAFE8}" type="presParOf" srcId="{4208A881-E163-4E2D-843D-3E50A7960126}" destId="{18DFAB4C-927C-4D8E-B963-160FBB72A981}" srcOrd="0" destOrd="0" presId="urn:microsoft.com/office/officeart/2008/layout/VerticalCurvedList"/>
    <dgm:cxn modelId="{16D2B79B-C98A-4E2F-A0EF-71650BFB017C}" type="presParOf" srcId="{18DFAB4C-927C-4D8E-B963-160FBB72A981}" destId="{D7A136A3-59C3-4E7B-B46A-5EBCE8A4078B}" srcOrd="0" destOrd="0" presId="urn:microsoft.com/office/officeart/2008/layout/VerticalCurvedList"/>
    <dgm:cxn modelId="{50661B52-E7B0-4E88-9031-FC9D05321720}" type="presParOf" srcId="{18DFAB4C-927C-4D8E-B963-160FBB72A981}" destId="{84E162AD-861D-4555-B043-F79679CCDBDA}" srcOrd="1" destOrd="0" presId="urn:microsoft.com/office/officeart/2008/layout/VerticalCurvedList"/>
    <dgm:cxn modelId="{545E4DD3-6811-40AA-8CA9-26F9B820AC0B}" type="presParOf" srcId="{18DFAB4C-927C-4D8E-B963-160FBB72A981}" destId="{0CC9D516-AF50-449F-94BB-47477852AD53}" srcOrd="2" destOrd="0" presId="urn:microsoft.com/office/officeart/2008/layout/VerticalCurvedList"/>
    <dgm:cxn modelId="{B6511406-8114-4ECA-857C-A9A22F7F8146}" type="presParOf" srcId="{18DFAB4C-927C-4D8E-B963-160FBB72A981}" destId="{44A52C95-0F8F-4D9A-AFA3-B197DFE13F6B}" srcOrd="3" destOrd="0" presId="urn:microsoft.com/office/officeart/2008/layout/VerticalCurvedList"/>
    <dgm:cxn modelId="{656FC8FC-5209-4D66-A152-0EDB6056245B}" type="presParOf" srcId="{4208A881-E163-4E2D-843D-3E50A7960126}" destId="{962222A7-EBFD-4E96-B499-F17EA5B850FF}" srcOrd="1" destOrd="0" presId="urn:microsoft.com/office/officeart/2008/layout/VerticalCurvedList"/>
    <dgm:cxn modelId="{B0BC02A8-12DF-41DF-B2CE-DB4D6E3FD830}" type="presParOf" srcId="{4208A881-E163-4E2D-843D-3E50A7960126}" destId="{89B9CF15-D64C-4C71-99E7-48E784ED8C13}" srcOrd="2" destOrd="0" presId="urn:microsoft.com/office/officeart/2008/layout/VerticalCurvedList"/>
    <dgm:cxn modelId="{26D9EDC3-ECCE-426F-9D1D-17007AF6B9C7}" type="presParOf" srcId="{89B9CF15-D64C-4C71-99E7-48E784ED8C13}" destId="{EE6DEE5F-903B-4296-9C7B-86E21AC184E1}" srcOrd="0" destOrd="0" presId="urn:microsoft.com/office/officeart/2008/layout/VerticalCurvedList"/>
    <dgm:cxn modelId="{77679376-2FB0-4D47-9A91-6E824162FAB3}" type="presParOf" srcId="{4208A881-E163-4E2D-843D-3E50A7960126}" destId="{DC46B40E-87C5-4EDE-A452-30744F9BE2A2}" srcOrd="3" destOrd="0" presId="urn:microsoft.com/office/officeart/2008/layout/VerticalCurvedList"/>
    <dgm:cxn modelId="{8A186241-3949-45B4-B640-9C090007E4EC}" type="presParOf" srcId="{4208A881-E163-4E2D-843D-3E50A7960126}" destId="{EC3C28D5-A69C-4E4A-BCA2-318A45C59361}" srcOrd="4" destOrd="0" presId="urn:microsoft.com/office/officeart/2008/layout/VerticalCurvedList"/>
    <dgm:cxn modelId="{5DE893C3-37B6-4DD8-B831-65587766AFD6}" type="presParOf" srcId="{EC3C28D5-A69C-4E4A-BCA2-318A45C59361}" destId="{A385C4A4-1170-4684-BE17-B51AD2B16FBB}" srcOrd="0" destOrd="0" presId="urn:microsoft.com/office/officeart/2008/layout/VerticalCurvedList"/>
    <dgm:cxn modelId="{9DAE4AA9-F615-4C16-9C16-B9BBDA4F143B}" type="presParOf" srcId="{4208A881-E163-4E2D-843D-3E50A7960126}" destId="{6831CE64-CD57-45AC-BC81-DE040E5EACE8}" srcOrd="5" destOrd="0" presId="urn:microsoft.com/office/officeart/2008/layout/VerticalCurvedList"/>
    <dgm:cxn modelId="{1F185155-0748-46F2-8159-EEC5A6214449}" type="presParOf" srcId="{4208A881-E163-4E2D-843D-3E50A7960126}" destId="{723BB1F2-FE83-453B-B81E-2B5E016201C5}" srcOrd="6" destOrd="0" presId="urn:microsoft.com/office/officeart/2008/layout/VerticalCurvedList"/>
    <dgm:cxn modelId="{EE55B580-509F-4FF3-AD33-092D3E22501C}" type="presParOf" srcId="{723BB1F2-FE83-453B-B81E-2B5E016201C5}" destId="{671807EE-628E-4F55-905D-FA90D767E375}" srcOrd="0" destOrd="0" presId="urn:microsoft.com/office/officeart/2008/layout/VerticalCurvedList"/>
    <dgm:cxn modelId="{30216B19-FA43-445E-8F4F-735A199AB655}" type="presParOf" srcId="{4208A881-E163-4E2D-843D-3E50A7960126}" destId="{B5E4DDFC-4E5D-4870-9073-CADED5245727}" srcOrd="7" destOrd="0" presId="urn:microsoft.com/office/officeart/2008/layout/VerticalCurvedList"/>
    <dgm:cxn modelId="{04A1DB8B-927E-4FC3-8728-EE477FEA6390}" type="presParOf" srcId="{4208A881-E163-4E2D-843D-3E50A7960126}" destId="{280A01C1-0E15-4BF2-A1A0-7FE3EE635477}" srcOrd="8" destOrd="0" presId="urn:microsoft.com/office/officeart/2008/layout/VerticalCurvedList"/>
    <dgm:cxn modelId="{4AFF55C6-85EC-4BAC-A1E6-41725D8104C4}"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E5E2690-B3F4-473B-BED8-F11D5027BEA3}" type="presOf" srcId="{770C0B20-93E7-431B-92D1-ABB626C6B481}" destId="{C124736C-5547-4251-AAEB-73D6B96E04E9}" srcOrd="0" destOrd="1" presId="urn:microsoft.com/office/officeart/2008/layout/VerticalCurvedList"/>
    <dgm:cxn modelId="{B89B5653-662E-4378-A062-0E29BB43ABF0}" type="presOf" srcId="{6B764C45-94C5-42BC-A9B6-1D50976F6CC1}" destId="{1A68DE41-62CE-4629-9448-4444B28BBF15}" srcOrd="0" destOrd="0" presId="urn:microsoft.com/office/officeart/2008/layout/VerticalCurvedList"/>
    <dgm:cxn modelId="{3086B62F-165A-4633-A44E-B29D76036196}" type="presOf" srcId="{9AB93A20-DA39-4C28-9FAC-5A279156A3D1}" destId="{FCCD0086-5634-4BB3-A8CA-2B83FDAD1067}" srcOrd="0" destOrd="1" presId="urn:microsoft.com/office/officeart/2008/layout/VerticalCurvedList"/>
    <dgm:cxn modelId="{82677084-0DA3-4583-A8A5-5B97ABA66DA2}" type="presOf" srcId="{21C9501C-C5CD-4868-B479-8AE1EA35AA5F}" destId="{1A68DE41-62CE-4629-9448-4444B28BBF15}" srcOrd="0" destOrd="1" presId="urn:microsoft.com/office/officeart/2008/layout/VerticalCurvedList"/>
    <dgm:cxn modelId="{28081223-B57C-4E5E-8B11-829779FB7354}" type="presOf" srcId="{7D55703B-1614-4B68-B5D5-344B30281B45}" destId="{E43EFB27-FE9B-419F-8E1C-3E1C0451A75E}" srcOrd="0" destOrd="0" presId="urn:microsoft.com/office/officeart/2008/layout/VerticalCurvedList"/>
    <dgm:cxn modelId="{3C2D416B-7AA9-4EA3-A757-1B31CCD9CACE}" type="presOf" srcId="{571CC073-B4EA-454E-8A5E-FC001A76EABC}" destId="{C1F95457-0E13-4C00-AF3F-5279185B300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C25E241E-4667-4AF5-874E-657F925B5107}" type="presOf" srcId="{9DD9BD77-7327-40DD-BBBF-737D9B19A2C0}" destId="{C124736C-5547-4251-AAEB-73D6B96E04E9}" srcOrd="0" destOrd="0" presId="urn:microsoft.com/office/officeart/2008/layout/VerticalCurvedList"/>
    <dgm:cxn modelId="{DCA969FC-AC4B-464F-990B-2998CF40C5FB}" type="presOf" srcId="{0DF48AE8-95CE-41A4-8A60-38F4EE595862}" destId="{84E162AD-861D-4555-B043-F79679CCDBDA}" srcOrd="0" destOrd="0"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E113F712-D6E5-4699-972A-562D9371D39E}" type="presOf" srcId="{489C3383-A31A-4071-A1CC-AC965B6CAD90}" destId="{FCCD0086-5634-4BB3-A8CA-2B83FDAD1067}" srcOrd="0" destOrd="0"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D99AA8A5-F43B-43C9-8CD6-A4021F8B657B}" type="presOf" srcId="{E8630CBB-EC54-433C-8399-ED98D79143A3}" destId="{E43EFB27-FE9B-419F-8E1C-3E1C0451A75E}" srcOrd="0" destOrd="1" presId="urn:microsoft.com/office/officeart/2008/layout/VerticalCurvedList"/>
    <dgm:cxn modelId="{7F6521D2-28B1-498D-BACC-B5AEEBDA502A}" type="presParOf" srcId="{C1F95457-0E13-4C00-AF3F-5279185B3005}" destId="{4208A881-E163-4E2D-843D-3E50A7960126}" srcOrd="0" destOrd="0" presId="urn:microsoft.com/office/officeart/2008/layout/VerticalCurvedList"/>
    <dgm:cxn modelId="{F4381568-EB32-4228-9544-862DE0D5AEF8}" type="presParOf" srcId="{4208A881-E163-4E2D-843D-3E50A7960126}" destId="{18DFAB4C-927C-4D8E-B963-160FBB72A981}" srcOrd="0" destOrd="0" presId="urn:microsoft.com/office/officeart/2008/layout/VerticalCurvedList"/>
    <dgm:cxn modelId="{35324632-8D31-4785-965D-AB79DC506283}" type="presParOf" srcId="{18DFAB4C-927C-4D8E-B963-160FBB72A981}" destId="{D7A136A3-59C3-4E7B-B46A-5EBCE8A4078B}" srcOrd="0" destOrd="0" presId="urn:microsoft.com/office/officeart/2008/layout/VerticalCurvedList"/>
    <dgm:cxn modelId="{650BB7AA-225B-45CE-9400-DAAAF48C6C55}" type="presParOf" srcId="{18DFAB4C-927C-4D8E-B963-160FBB72A981}" destId="{84E162AD-861D-4555-B043-F79679CCDBDA}" srcOrd="1" destOrd="0" presId="urn:microsoft.com/office/officeart/2008/layout/VerticalCurvedList"/>
    <dgm:cxn modelId="{E6C6E174-27C6-4A24-9744-3FC15CEF781E}" type="presParOf" srcId="{18DFAB4C-927C-4D8E-B963-160FBB72A981}" destId="{0CC9D516-AF50-449F-94BB-47477852AD53}" srcOrd="2" destOrd="0" presId="urn:microsoft.com/office/officeart/2008/layout/VerticalCurvedList"/>
    <dgm:cxn modelId="{98E73A42-707F-4C5C-BBC9-7E60BC06C46B}" type="presParOf" srcId="{18DFAB4C-927C-4D8E-B963-160FBB72A981}" destId="{44A52C95-0F8F-4D9A-AFA3-B197DFE13F6B}" srcOrd="3" destOrd="0" presId="urn:microsoft.com/office/officeart/2008/layout/VerticalCurvedList"/>
    <dgm:cxn modelId="{FEF2F7F3-D370-4BC6-A1DF-D5E0B251C6C2}" type="presParOf" srcId="{4208A881-E163-4E2D-843D-3E50A7960126}" destId="{FCCD0086-5634-4BB3-A8CA-2B83FDAD1067}" srcOrd="1" destOrd="0" presId="urn:microsoft.com/office/officeart/2008/layout/VerticalCurvedList"/>
    <dgm:cxn modelId="{C7B0E6C0-6EF5-44B9-9B77-5E14631A21DB}" type="presParOf" srcId="{4208A881-E163-4E2D-843D-3E50A7960126}" destId="{81AA31E0-C141-4FAB-8865-87CEDE8F1144}" srcOrd="2" destOrd="0" presId="urn:microsoft.com/office/officeart/2008/layout/VerticalCurvedList"/>
    <dgm:cxn modelId="{756D91CE-083A-4190-A24C-85074AB6C5F2}" type="presParOf" srcId="{81AA31E0-C141-4FAB-8865-87CEDE8F1144}" destId="{606EB05D-6368-4098-A057-3C729E23CDD8}" srcOrd="0" destOrd="0" presId="urn:microsoft.com/office/officeart/2008/layout/VerticalCurvedList"/>
    <dgm:cxn modelId="{79D59EDD-3895-4774-9592-61F4A37D8C0A}" type="presParOf" srcId="{4208A881-E163-4E2D-843D-3E50A7960126}" destId="{E43EFB27-FE9B-419F-8E1C-3E1C0451A75E}" srcOrd="3" destOrd="0" presId="urn:microsoft.com/office/officeart/2008/layout/VerticalCurvedList"/>
    <dgm:cxn modelId="{BB34D817-DCDC-42CE-8C0D-1F273C0D01AB}" type="presParOf" srcId="{4208A881-E163-4E2D-843D-3E50A7960126}" destId="{CB1C5F70-A3D8-4E5A-8CF9-02D80FF40DE1}" srcOrd="4" destOrd="0" presId="urn:microsoft.com/office/officeart/2008/layout/VerticalCurvedList"/>
    <dgm:cxn modelId="{B46A04DB-AB98-4C23-9FC8-CBC59C8CB9D7}" type="presParOf" srcId="{CB1C5F70-A3D8-4E5A-8CF9-02D80FF40DE1}" destId="{59508F8F-5FB0-4E91-AD0D-B8C0DB5EBEBE}" srcOrd="0" destOrd="0" presId="urn:microsoft.com/office/officeart/2008/layout/VerticalCurvedList"/>
    <dgm:cxn modelId="{0F2FA4B5-5A84-4457-9AE8-FC513DCBBC76}" type="presParOf" srcId="{4208A881-E163-4E2D-843D-3E50A7960126}" destId="{C124736C-5547-4251-AAEB-73D6B96E04E9}" srcOrd="5" destOrd="0" presId="urn:microsoft.com/office/officeart/2008/layout/VerticalCurvedList"/>
    <dgm:cxn modelId="{FAED2470-31C9-4CED-A71C-7D81D8AC68D2}" type="presParOf" srcId="{4208A881-E163-4E2D-843D-3E50A7960126}" destId="{4A923894-A3C2-4219-944A-AE8C156CECE1}" srcOrd="6" destOrd="0" presId="urn:microsoft.com/office/officeart/2008/layout/VerticalCurvedList"/>
    <dgm:cxn modelId="{02CDE15C-C7BE-4776-874A-F22356AFD424}" type="presParOf" srcId="{4A923894-A3C2-4219-944A-AE8C156CECE1}" destId="{BCB9E947-2734-4A44-BBA9-6E8E20FFA494}" srcOrd="0" destOrd="0" presId="urn:microsoft.com/office/officeart/2008/layout/VerticalCurvedList"/>
    <dgm:cxn modelId="{AC8B4743-B0B3-4362-B210-A13F3EE5F277}" type="presParOf" srcId="{4208A881-E163-4E2D-843D-3E50A7960126}" destId="{1A68DE41-62CE-4629-9448-4444B28BBF15}" srcOrd="7" destOrd="0" presId="urn:microsoft.com/office/officeart/2008/layout/VerticalCurvedList"/>
    <dgm:cxn modelId="{5DCBFB80-6744-447B-BA77-A8603B2536AC}" type="presParOf" srcId="{4208A881-E163-4E2D-843D-3E50A7960126}" destId="{B1572724-B3BD-43E1-B1DC-6250C5BF62CE}" srcOrd="8" destOrd="0" presId="urn:microsoft.com/office/officeart/2008/layout/VerticalCurvedList"/>
    <dgm:cxn modelId="{FAD2B8E2-40E2-4E28-8C97-BDE888223B8B}"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(D2.2.1, D2.1.2, </a:t>
          </a:r>
          <a:r>
            <a:rPr lang="en-GB" dirty="0" smtClean="0"/>
            <a:t>D</a:t>
          </a:r>
          <a:r>
            <a:rPr lang="tr-TR" dirty="0" smtClean="0"/>
            <a:t>2.5.1)</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dgm:t>
        <a:bodyPr/>
        <a:lstStyle/>
        <a:p>
          <a:r>
            <a:rPr lang="tr-TR" dirty="0" smtClean="0"/>
            <a:t>WP6: User Interfaces </a:t>
          </a:r>
          <a:r>
            <a:rPr lang="tr-TR" smtClean="0"/>
            <a:t>&amp; Model &amp; Text Connectors</a:t>
          </a:r>
          <a:endParaRPr lang="tr-TR" dirty="0" smtClean="0"/>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4C659156-6426-4C97-9FF2-1007D80CF059}" type="presOf" srcId="{EA4CB5E9-A2DD-4209-B6FF-903B8B441F0A}" destId="{D1CDBEE4-8637-4FA8-A6BF-07D450980082}" srcOrd="0" destOrd="0" presId="urn:microsoft.com/office/officeart/2005/8/layout/process5"/>
    <dgm:cxn modelId="{9273B457-B2D7-4A24-9039-64A58F36A8E4}" type="presOf" srcId="{5CE11C5E-0FA3-4549-8486-5B97DA2E773A}" destId="{2C67C616-7334-4360-A258-41EAA81B61FA}" srcOrd="0" destOrd="0" presId="urn:microsoft.com/office/officeart/2005/8/layout/process5"/>
    <dgm:cxn modelId="{806B1714-8567-4233-9D0E-CFE34BB704E9}" type="presOf" srcId="{79A5F6B1-35B0-4E9A-BCCC-9F584A258F1C}" destId="{8FB0C097-FD45-45F8-AB09-26EBC9965DEB}"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6D412D79-8768-4994-A8FF-E82688281F3F}" srcId="{73C1DC62-A90D-4396-8B39-EA81BAD93A5C}" destId="{D8C9DF1E-ABAC-4E51-9EB7-7F830D6002E6}" srcOrd="8" destOrd="0" parTransId="{3A58F31B-B70C-4E5F-B1E4-76C25C163C08}" sibTransId="{600A07A4-7CFD-428C-A673-35E2C1E9D9CC}"/>
    <dgm:cxn modelId="{514A3352-8967-4606-96BF-738DDC0F759C}" type="presOf" srcId="{C674131E-C856-405D-BC8F-2C0E6ED0844A}" destId="{D05E2C8D-D5C6-4AFB-AB31-B31C574253F8}" srcOrd="0" destOrd="0" presId="urn:microsoft.com/office/officeart/2005/8/layout/process5"/>
    <dgm:cxn modelId="{C920400C-8BC6-47AF-9590-49FA7D1BF23A}" type="presOf" srcId="{C1050141-826E-4C88-8BB0-780AE2970327}" destId="{A60CC5DF-B416-45EC-BC1E-EABA30ED571A}" srcOrd="0" destOrd="0" presId="urn:microsoft.com/office/officeart/2005/8/layout/process5"/>
    <dgm:cxn modelId="{DD3228B2-9423-4F91-A51D-491B8A3DFA8F}" type="presOf" srcId="{96B557CD-8B1C-4213-8804-56F0597C8C25}" destId="{48F43287-2246-4B77-B7BB-33CE9F12C959}" srcOrd="0" destOrd="0" presId="urn:microsoft.com/office/officeart/2005/8/layout/process5"/>
    <dgm:cxn modelId="{EAB41B32-A2DB-4BFC-9C2E-2E56A08DB560}" type="presOf" srcId="{3508064A-8F54-4A9D-B797-0128E712964B}" destId="{0EA32172-E485-476A-AC1A-7E903B3E4F1A}" srcOrd="0" destOrd="0" presId="urn:microsoft.com/office/officeart/2005/8/layout/process5"/>
    <dgm:cxn modelId="{A1138C66-256E-403B-AF97-C799BD83B8FF}" type="presOf" srcId="{6CEBB5E9-EC1C-413E-A818-86E43D5C27B6}" destId="{4C87DF63-1306-4704-8247-048A1B05A0BC}"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C021691A-7065-4F87-9D08-164E1C9F5F9A}" type="presOf" srcId="{92B076D3-CD61-4F96-BFD1-11B085AE3A5D}" destId="{4D7EA2C7-FEE2-460A-AF56-CDB530C92493}" srcOrd="1" destOrd="0" presId="urn:microsoft.com/office/officeart/2005/8/layout/process5"/>
    <dgm:cxn modelId="{4D6C8E6A-EF96-4AA4-A84D-E13BB37AE727}" type="presOf" srcId="{CE9431D5-8DF6-4B80-9FA1-88A850F550DD}" destId="{69F9779B-D5D2-4566-8640-A3065A49C603}" srcOrd="0" destOrd="0" presId="urn:microsoft.com/office/officeart/2005/8/layout/process5"/>
    <dgm:cxn modelId="{4E4E144C-4BDA-4BCD-AFB3-36C7EDA56749}" type="presOf" srcId="{613477CE-69AC-4176-88A7-A77B23501FC2}" destId="{C20A5447-042D-465C-BFA8-7849888396CA}" srcOrd="1" destOrd="0" presId="urn:microsoft.com/office/officeart/2005/8/layout/process5"/>
    <dgm:cxn modelId="{E714A476-26E2-44F8-980E-28FC8CA2F871}" type="presOf" srcId="{0F9720DB-36B2-445A-A919-3A6966CD67EB}" destId="{1BB6AD45-50D8-45D4-9584-E80814CCF530}" srcOrd="0" destOrd="0" presId="urn:microsoft.com/office/officeart/2005/8/layout/process5"/>
    <dgm:cxn modelId="{4C753669-1AC3-4A86-9B53-EC8C4A0F5A8B}" srcId="{73C1DC62-A90D-4396-8B39-EA81BAD93A5C}" destId="{C1050141-826E-4C88-8BB0-780AE2970327}" srcOrd="6" destOrd="0" parTransId="{8110822C-E89A-40D3-B9DF-4BEB0F8DD75F}" sibTransId="{92B076D3-CD61-4F96-BFD1-11B085AE3A5D}"/>
    <dgm:cxn modelId="{DABA768E-D6F7-49CB-9A65-DE108FD369F4}" srcId="{73C1DC62-A90D-4396-8B39-EA81BAD93A5C}" destId="{5CE11C5E-0FA3-4549-8486-5B97DA2E773A}" srcOrd="2" destOrd="0" parTransId="{F3A4C051-D580-4995-9C97-95945D98E9C2}" sibTransId="{613477CE-69AC-4176-88A7-A77B23501FC2}"/>
    <dgm:cxn modelId="{8541526B-9AF0-47EA-ADBA-30BC9B1B2D55}" type="presOf" srcId="{92B076D3-CD61-4F96-BFD1-11B085AE3A5D}" destId="{87F3570C-6F2B-4485-A760-B3862AE32B78}" srcOrd="0" destOrd="0" presId="urn:microsoft.com/office/officeart/2005/8/layout/process5"/>
    <dgm:cxn modelId="{EA02C6B2-81B7-4CAC-BF8C-7CEF1685EE69}" type="presOf" srcId="{73C1DC62-A90D-4396-8B39-EA81BAD93A5C}" destId="{DFCF3319-32FB-4765-865F-6035563253F3}" srcOrd="0" destOrd="0" presId="urn:microsoft.com/office/officeart/2005/8/layout/process5"/>
    <dgm:cxn modelId="{26638BC2-7E38-4A49-AC34-93FD90946B7E}" type="presOf" srcId="{BA7CAEBC-3B7F-4EC5-8EC2-D2311183C2C7}" destId="{63E28242-F4EF-4841-AD99-16F26BE09453}" srcOrd="0" destOrd="0" presId="urn:microsoft.com/office/officeart/2005/8/layout/process5"/>
    <dgm:cxn modelId="{C24BDD53-0EC4-4DDA-8670-10B5F0EC30EA}" type="presOf" srcId="{D8C9DF1E-ABAC-4E51-9EB7-7F830D6002E6}" destId="{22C99D67-015E-45C5-B3AA-AFA0CD2186D4}" srcOrd="0" destOrd="0" presId="urn:microsoft.com/office/officeart/2005/8/layout/process5"/>
    <dgm:cxn modelId="{D716C67C-620D-4799-83B2-10F6C8CA283E}" type="presOf" srcId="{CE9431D5-8DF6-4B80-9FA1-88A850F550DD}" destId="{1C92D767-E1C4-4187-9B1B-F8C1D41DE5EB}" srcOrd="1" destOrd="0" presId="urn:microsoft.com/office/officeart/2005/8/layout/process5"/>
    <dgm:cxn modelId="{6C4B80B3-E2C3-4B8F-9643-A8145AE6AA85}" type="presOf" srcId="{BEB15874-8E45-4920-8D2F-075BD013AB72}" destId="{D8304490-B31C-45D2-8928-EB5772A2A0E6}" srcOrd="0" destOrd="0" presId="urn:microsoft.com/office/officeart/2005/8/layout/process5"/>
    <dgm:cxn modelId="{FACC5D1D-1F26-4879-8F03-F72E60D3FFFD}" srcId="{73C1DC62-A90D-4396-8B39-EA81BAD93A5C}" destId="{6CEBB5E9-EC1C-413E-A818-86E43D5C27B6}" srcOrd="4" destOrd="0" parTransId="{92D75C8D-6148-4C30-AAEB-14CB5ECC9B11}" sibTransId="{0AF2F1C6-4269-4C06-99F8-7A69429B113D}"/>
    <dgm:cxn modelId="{7BA2EB33-F4E1-460D-8F68-55B398EA9CEA}" srcId="{73C1DC62-A90D-4396-8B39-EA81BAD93A5C}" destId="{BEB15874-8E45-4920-8D2F-075BD013AB72}" srcOrd="0" destOrd="0" parTransId="{D10528FD-DB91-4BDE-A93F-2D6566778F7E}" sibTransId="{CE9431D5-8DF6-4B80-9FA1-88A850F550DD}"/>
    <dgm:cxn modelId="{F6D23CB2-791E-4660-9633-AAAC26EFE6B3}" type="presOf" srcId="{0AF2F1C6-4269-4C06-99F8-7A69429B113D}" destId="{CD55F13A-03B3-46C7-8489-47A947E2CC73}" srcOrd="1" destOrd="0" presId="urn:microsoft.com/office/officeart/2005/8/layout/process5"/>
    <dgm:cxn modelId="{CD6FE226-A4C6-4FBE-A017-3DD425B98C3E}" type="presOf" srcId="{79A5F6B1-35B0-4E9A-BCCC-9F584A258F1C}" destId="{96D938D9-E851-44C5-BBCA-9A0D9F73FFDB}" srcOrd="1" destOrd="0" presId="urn:microsoft.com/office/officeart/2005/8/layout/process5"/>
    <dgm:cxn modelId="{2AACB84E-0B09-499C-AB08-6FA7549E31A8}" type="presOf" srcId="{0F9720DB-36B2-445A-A919-3A6966CD67EB}" destId="{1C398D0B-550D-4AC6-B6CC-F07ABA71324E}"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2339A996-C93F-48B8-A6CD-FE3E614C37F3}" type="presOf" srcId="{613477CE-69AC-4176-88A7-A77B23501FC2}" destId="{C4E61CBF-CAD4-4276-AEBA-29EB0AA42043}"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F14DDA68-8040-41BF-96BD-4B3493E45FCB}" type="presOf" srcId="{C674131E-C856-405D-BC8F-2C0E6ED0844A}" destId="{EE8B8DBB-7C28-4344-A4D8-16C589CFADAE}" srcOrd="1" destOrd="0" presId="urn:microsoft.com/office/officeart/2005/8/layout/process5"/>
    <dgm:cxn modelId="{0DEE0436-ADFE-49E4-B285-CDD902446387}" type="presOf" srcId="{014E4CC5-C6E4-4770-892D-378537A72DC0}" destId="{33B4AAA1-FCFA-4E57-8C79-31830CC1CCAD}" srcOrd="0" destOrd="0" presId="urn:microsoft.com/office/officeart/2005/8/layout/process5"/>
    <dgm:cxn modelId="{8746E40C-A4B0-4D4F-A37F-C885072D36B9}" type="presOf" srcId="{0AF2F1C6-4269-4C06-99F8-7A69429B113D}" destId="{9B2A098A-DE8F-4327-9EBA-D9AE97238650}" srcOrd="0" destOrd="0" presId="urn:microsoft.com/office/officeart/2005/8/layout/process5"/>
    <dgm:cxn modelId="{1F732E48-17CA-47F9-AD03-D4D4A01DFAAD}" type="presOf" srcId="{3508064A-8F54-4A9D-B797-0128E712964B}" destId="{322969ED-D6C2-4386-B45A-6F47862D865E}" srcOrd="1" destOrd="0" presId="urn:microsoft.com/office/officeart/2005/8/layout/process5"/>
    <dgm:cxn modelId="{551D729F-20C7-4421-AD41-3873426C5EDF}" type="presParOf" srcId="{DFCF3319-32FB-4765-865F-6035563253F3}" destId="{D8304490-B31C-45D2-8928-EB5772A2A0E6}" srcOrd="0" destOrd="0" presId="urn:microsoft.com/office/officeart/2005/8/layout/process5"/>
    <dgm:cxn modelId="{50A9120F-EF16-466B-B952-0A3227B85345}" type="presParOf" srcId="{DFCF3319-32FB-4765-865F-6035563253F3}" destId="{69F9779B-D5D2-4566-8640-A3065A49C603}" srcOrd="1" destOrd="0" presId="urn:microsoft.com/office/officeart/2005/8/layout/process5"/>
    <dgm:cxn modelId="{8809E3B8-EBF5-4230-800D-B6F6342BBF5C}" type="presParOf" srcId="{69F9779B-D5D2-4566-8640-A3065A49C603}" destId="{1C92D767-E1C4-4187-9B1B-F8C1D41DE5EB}" srcOrd="0" destOrd="0" presId="urn:microsoft.com/office/officeart/2005/8/layout/process5"/>
    <dgm:cxn modelId="{4A5E88D0-1086-4EE9-B741-322FAC66FC9A}" type="presParOf" srcId="{DFCF3319-32FB-4765-865F-6035563253F3}" destId="{D1CDBEE4-8637-4FA8-A6BF-07D450980082}" srcOrd="2" destOrd="0" presId="urn:microsoft.com/office/officeart/2005/8/layout/process5"/>
    <dgm:cxn modelId="{9578BF39-6203-4024-9E7E-C04D25428220}" type="presParOf" srcId="{DFCF3319-32FB-4765-865F-6035563253F3}" destId="{1BB6AD45-50D8-45D4-9584-E80814CCF530}" srcOrd="3" destOrd="0" presId="urn:microsoft.com/office/officeart/2005/8/layout/process5"/>
    <dgm:cxn modelId="{11DBA94C-5DD7-4913-8F59-33126E3F624F}" type="presParOf" srcId="{1BB6AD45-50D8-45D4-9584-E80814CCF530}" destId="{1C398D0B-550D-4AC6-B6CC-F07ABA71324E}" srcOrd="0" destOrd="0" presId="urn:microsoft.com/office/officeart/2005/8/layout/process5"/>
    <dgm:cxn modelId="{1E2C4D98-B212-49C1-B2A4-6F9FE2A9E3CA}" type="presParOf" srcId="{DFCF3319-32FB-4765-865F-6035563253F3}" destId="{2C67C616-7334-4360-A258-41EAA81B61FA}" srcOrd="4" destOrd="0" presId="urn:microsoft.com/office/officeart/2005/8/layout/process5"/>
    <dgm:cxn modelId="{EF4547A5-B7A8-4F39-8843-0A48C17AE0EB}" type="presParOf" srcId="{DFCF3319-32FB-4765-865F-6035563253F3}" destId="{C4E61CBF-CAD4-4276-AEBA-29EB0AA42043}" srcOrd="5" destOrd="0" presId="urn:microsoft.com/office/officeart/2005/8/layout/process5"/>
    <dgm:cxn modelId="{C039639B-DDFC-4897-8DEC-24E19D91B2DF}" type="presParOf" srcId="{C4E61CBF-CAD4-4276-AEBA-29EB0AA42043}" destId="{C20A5447-042D-465C-BFA8-7849888396CA}" srcOrd="0" destOrd="0" presId="urn:microsoft.com/office/officeart/2005/8/layout/process5"/>
    <dgm:cxn modelId="{BFBE46DE-39DD-4ED6-99FA-DE99ABBDA947}" type="presParOf" srcId="{DFCF3319-32FB-4765-865F-6035563253F3}" destId="{63E28242-F4EF-4841-AD99-16F26BE09453}" srcOrd="6" destOrd="0" presId="urn:microsoft.com/office/officeart/2005/8/layout/process5"/>
    <dgm:cxn modelId="{D4259D80-07A5-4C0B-9481-DB926E7C10A6}" type="presParOf" srcId="{DFCF3319-32FB-4765-865F-6035563253F3}" destId="{0EA32172-E485-476A-AC1A-7E903B3E4F1A}" srcOrd="7" destOrd="0" presId="urn:microsoft.com/office/officeart/2005/8/layout/process5"/>
    <dgm:cxn modelId="{17793F4D-717E-4D6F-A78D-2149A8A69A9B}" type="presParOf" srcId="{0EA32172-E485-476A-AC1A-7E903B3E4F1A}" destId="{322969ED-D6C2-4386-B45A-6F47862D865E}" srcOrd="0" destOrd="0" presId="urn:microsoft.com/office/officeart/2005/8/layout/process5"/>
    <dgm:cxn modelId="{BBE22C36-CD45-421F-B170-2966802D3A7A}" type="presParOf" srcId="{DFCF3319-32FB-4765-865F-6035563253F3}" destId="{4C87DF63-1306-4704-8247-048A1B05A0BC}" srcOrd="8" destOrd="0" presId="urn:microsoft.com/office/officeart/2005/8/layout/process5"/>
    <dgm:cxn modelId="{4DD686A2-4D63-4698-BD4A-4AD59C274FF6}" type="presParOf" srcId="{DFCF3319-32FB-4765-865F-6035563253F3}" destId="{9B2A098A-DE8F-4327-9EBA-D9AE97238650}" srcOrd="9" destOrd="0" presId="urn:microsoft.com/office/officeart/2005/8/layout/process5"/>
    <dgm:cxn modelId="{626BE96A-C17A-4E97-96CF-AF799599F305}" type="presParOf" srcId="{9B2A098A-DE8F-4327-9EBA-D9AE97238650}" destId="{CD55F13A-03B3-46C7-8489-47A947E2CC73}" srcOrd="0" destOrd="0" presId="urn:microsoft.com/office/officeart/2005/8/layout/process5"/>
    <dgm:cxn modelId="{7020FFDF-A67F-40EC-8AAD-B5423C4215D3}" type="presParOf" srcId="{DFCF3319-32FB-4765-865F-6035563253F3}" destId="{48F43287-2246-4B77-B7BB-33CE9F12C959}" srcOrd="10" destOrd="0" presId="urn:microsoft.com/office/officeart/2005/8/layout/process5"/>
    <dgm:cxn modelId="{7C72BA89-4867-49F3-8E14-2338A3EA71A2}" type="presParOf" srcId="{DFCF3319-32FB-4765-865F-6035563253F3}" destId="{D05E2C8D-D5C6-4AFB-AB31-B31C574253F8}" srcOrd="11" destOrd="0" presId="urn:microsoft.com/office/officeart/2005/8/layout/process5"/>
    <dgm:cxn modelId="{057EB775-5309-4CA7-805A-5AF66563D555}" type="presParOf" srcId="{D05E2C8D-D5C6-4AFB-AB31-B31C574253F8}" destId="{EE8B8DBB-7C28-4344-A4D8-16C589CFADAE}" srcOrd="0" destOrd="0" presId="urn:microsoft.com/office/officeart/2005/8/layout/process5"/>
    <dgm:cxn modelId="{DD32366C-DB1E-4849-A6B7-16AF5FD93507}" type="presParOf" srcId="{DFCF3319-32FB-4765-865F-6035563253F3}" destId="{A60CC5DF-B416-45EC-BC1E-EABA30ED571A}" srcOrd="12" destOrd="0" presId="urn:microsoft.com/office/officeart/2005/8/layout/process5"/>
    <dgm:cxn modelId="{5740FD34-5589-463A-9F2D-BD3CECE34A1F}" type="presParOf" srcId="{DFCF3319-32FB-4765-865F-6035563253F3}" destId="{87F3570C-6F2B-4485-A760-B3862AE32B78}" srcOrd="13" destOrd="0" presId="urn:microsoft.com/office/officeart/2005/8/layout/process5"/>
    <dgm:cxn modelId="{06AAED3E-CB64-4A48-B447-4F4CD622A741}" type="presParOf" srcId="{87F3570C-6F2B-4485-A760-B3862AE32B78}" destId="{4D7EA2C7-FEE2-460A-AF56-CDB530C92493}" srcOrd="0" destOrd="0" presId="urn:microsoft.com/office/officeart/2005/8/layout/process5"/>
    <dgm:cxn modelId="{567DA179-1039-46E0-B470-D369706CEFB4}" type="presParOf" srcId="{DFCF3319-32FB-4765-865F-6035563253F3}" destId="{33B4AAA1-FCFA-4E57-8C79-31830CC1CCAD}" srcOrd="14" destOrd="0" presId="urn:microsoft.com/office/officeart/2005/8/layout/process5"/>
    <dgm:cxn modelId="{03702F65-F52D-4D12-82B1-72D40C18E3A3}" type="presParOf" srcId="{DFCF3319-32FB-4765-865F-6035563253F3}" destId="{8FB0C097-FD45-45F8-AB09-26EBC9965DEB}" srcOrd="15" destOrd="0" presId="urn:microsoft.com/office/officeart/2005/8/layout/process5"/>
    <dgm:cxn modelId="{E7B6E7D8-A3C3-4414-916F-A5E5D09001EB}" type="presParOf" srcId="{8FB0C097-FD45-45F8-AB09-26EBC9965DEB}" destId="{96D938D9-E851-44C5-BBCA-9A0D9F73FFDB}" srcOrd="0" destOrd="0" presId="urn:microsoft.com/office/officeart/2005/8/layout/process5"/>
    <dgm:cxn modelId="{12B507B0-154B-49CF-AE51-E4E41615C0C1}"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2928C75D-D94D-424B-BCAD-B17AC97F1A6D}" type="presOf" srcId="{202EA808-0845-4CB0-94E1-A577637259FF}" destId="{6C3DE0DA-9C33-4F7D-8B4D-358769D0F62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6C68940E-27AB-4E97-90DB-8831A8019FE3}" srcId="{52320D77-3CBF-4A96-B00A-61BEEF89E848}" destId="{780BC076-E1F2-473E-A4FC-4F1B9FE5CD51}" srcOrd="1" destOrd="0" parTransId="{74698D24-3ACD-43CF-9CBA-1885758DC678}" sibTransId="{3278942A-49DB-41D6-A568-9451D75EC100}"/>
    <dgm:cxn modelId="{3DE3D508-FAF5-4BC2-AB1F-7A0D8AFA29DF}" type="presOf" srcId="{9C077587-D1B6-4A98-8C2A-F3E16C32A79E}" destId="{144CD34C-2D61-4859-9491-D0D168726D62}"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725D944B-10D8-4094-8E87-00E4F7F69B86}" type="presOf" srcId="{3FB69B1A-1EB8-459A-9811-0CD9158B5CB6}" destId="{9AB36AE3-2079-49D4-B421-C8BC2E45012C}" srcOrd="0" destOrd="0" presId="urn:microsoft.com/office/officeart/2005/8/layout/hList1"/>
    <dgm:cxn modelId="{59841ACF-E8E4-4BE3-8765-260BFA19EEA3}" type="presOf" srcId="{52320D77-3CBF-4A96-B00A-61BEEF89E848}" destId="{B19D8A3B-52AF-4D7B-8810-C4014A387ED0}"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B85763D-73F4-4DA1-A874-80D3E28407B8}" type="presOf" srcId="{37E49A14-5DD6-46F0-82DC-8CBCAB193ECE}" destId="{A5CFDB7F-ACCF-4F1A-8886-0DFF70975904}"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15CC8F82-B56F-49DF-BFCD-B1323951F727}" srcId="{780BC076-E1F2-473E-A4FC-4F1B9FE5CD51}" destId="{202EA808-0845-4CB0-94E1-A577637259FF}" srcOrd="0" destOrd="0" parTransId="{053ADEAC-6972-45C8-8490-5E50A2BDB24C}" sibTransId="{C4B5BFBE-D05E-40D8-A217-A269612C34CD}"/>
    <dgm:cxn modelId="{D244010C-D636-4400-8E99-6677AB7D65DC}" type="presOf" srcId="{DA204B41-0414-479F-818E-68DA77744433}" destId="{6C3DE0DA-9C33-4F7D-8B4D-358769D0F62A}" srcOrd="0" destOrd="1" presId="urn:microsoft.com/office/officeart/2005/8/layout/hList1"/>
    <dgm:cxn modelId="{DEC35215-1F9E-4C2D-98A4-5F56E439BC61}" type="presOf" srcId="{DEC20A41-E729-45BC-91F6-BD8524888715}" destId="{A99E0AE4-DC1D-4009-9432-07638544E234}"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E9A234E4-3157-45D3-92A2-6728ECEDDCC4}" type="presOf" srcId="{A616282C-90A4-409A-98EA-101DB849F474}" destId="{8314754B-B484-422F-94C2-91B11F3A1BA0}" srcOrd="0" destOrd="0" presId="urn:microsoft.com/office/officeart/2005/8/layout/hList1"/>
    <dgm:cxn modelId="{CE527523-CF5C-4790-A5F0-1C4616755756}" type="presOf" srcId="{46C34D1F-E513-48FF-A968-E5CB79D49449}" destId="{6C3DE0DA-9C33-4F7D-8B4D-358769D0F62A}" srcOrd="0" destOrd="2" presId="urn:microsoft.com/office/officeart/2005/8/layout/hList1"/>
    <dgm:cxn modelId="{AF026A81-213B-4944-9EB3-E4DED0232524}" type="presOf" srcId="{780BC076-E1F2-473E-A4FC-4F1B9FE5CD51}" destId="{7AA22C94-CA25-4AAC-AC57-BB9728510664}" srcOrd="0" destOrd="0" presId="urn:microsoft.com/office/officeart/2005/8/layout/hList1"/>
    <dgm:cxn modelId="{833E7474-68CA-44F3-AC26-F16F170974DD}" srcId="{DEC20A41-E729-45BC-91F6-BD8524888715}" destId="{6A8F36AB-C7C8-4480-B222-C1E12745DF71}" srcOrd="1" destOrd="0" parTransId="{4CAA01FE-2F0B-4EC0-B24B-314088684A3E}" sibTransId="{1CE1E420-CEE0-43F8-95AD-41963FF9F40F}"/>
    <dgm:cxn modelId="{8018EF3E-A7FF-4B8C-A76F-88D378D4BB30}" srcId="{52320D77-3CBF-4A96-B00A-61BEEF89E848}" destId="{DEC20A41-E729-45BC-91F6-BD8524888715}" srcOrd="2" destOrd="0" parTransId="{2D449AA0-6640-4636-ADE0-84CD26D692B5}" sibTransId="{C7AA2A14-D7AD-4948-B318-D44687B9C2E3}"/>
    <dgm:cxn modelId="{86115BE6-6E38-4CE5-8104-9BB70F5FBD5B}" srcId="{780BC076-E1F2-473E-A4FC-4F1B9FE5CD51}" destId="{DA204B41-0414-479F-818E-68DA77744433}" srcOrd="1" destOrd="0" parTransId="{F833BAF0-738C-42DE-84E2-1D7A1B05B987}" sibTransId="{E13224AD-BA4C-4AB2-B676-375B8B8FC634}"/>
    <dgm:cxn modelId="{800C69E7-4B2E-4DE0-A654-67C73CDFFA2B}" srcId="{37E49A14-5DD6-46F0-82DC-8CBCAB193ECE}" destId="{FBDAB40B-62E8-49B8-BCAF-28C34AE1B6DC}" srcOrd="1" destOrd="0" parTransId="{4ACE5BA6-20F8-4148-83DF-7142179CBA43}" sibTransId="{962E923E-2FAB-4408-944E-D57199F63DB5}"/>
    <dgm:cxn modelId="{02C059BF-6121-4A09-AD16-2A28BE8E6093}" srcId="{DEC20A41-E729-45BC-91F6-BD8524888715}" destId="{A616282C-90A4-409A-98EA-101DB849F474}" srcOrd="0" destOrd="0" parTransId="{6AE3F61C-C70D-4295-B157-A5D2E96632F2}" sibTransId="{48653AFB-B8F4-492F-B613-40D25F635686}"/>
    <dgm:cxn modelId="{77085384-38C9-4338-A90E-3D890C57C9AB}" srcId="{3FB69B1A-1EB8-459A-9811-0CD9158B5CB6}" destId="{F8039E7C-E1BB-4767-902E-ADE7AC968FDA}" srcOrd="0" destOrd="0" parTransId="{0F0D902D-A06E-4EEF-B1B5-894C2B242F68}" sibTransId="{91DF0109-7975-410A-855C-0F37C4F33B2B}"/>
    <dgm:cxn modelId="{7866419E-C3F5-46A7-855C-803DED35EF68}" srcId="{37E49A14-5DD6-46F0-82DC-8CBCAB193ECE}" destId="{1D17BA11-0131-4F6C-A585-1F468E4BD289}" srcOrd="2" destOrd="0" parTransId="{8D702C19-819B-4E1B-80E4-9217BC608E62}" sibTransId="{96A2FCE6-5E80-4C76-80ED-1721B2220978}"/>
    <dgm:cxn modelId="{85A2CD5A-FED6-4EEA-82F8-44253203C025}" srcId="{780BC076-E1F2-473E-A4FC-4F1B9FE5CD51}" destId="{46C34D1F-E513-48FF-A968-E5CB79D49449}" srcOrd="2" destOrd="0" parTransId="{B98EA76C-876C-49EE-B8A7-77E855A87F2C}" sibTransId="{A6A551B1-BFFE-4CAB-B41E-7689F27B9C9C}"/>
    <dgm:cxn modelId="{A20B4638-0A36-4667-B305-8408CBA96FCD}" srcId="{3FB69B1A-1EB8-459A-9811-0CD9158B5CB6}" destId="{9C077587-D1B6-4A98-8C2A-F3E16C32A79E}" srcOrd="1" destOrd="0" parTransId="{B673B8E7-19A1-40E6-942A-B27D8579898E}" sibTransId="{AA2A100F-3979-41A6-B4BF-BCF0884CF8AE}"/>
    <dgm:cxn modelId="{C5BB466A-474A-4F29-9B8B-C40DE2DA7C2E}" type="presOf" srcId="{1D17BA11-0131-4F6C-A585-1F468E4BD289}" destId="{5AD0A9DC-A4F8-45EF-9D75-E223D6BC5AAA}" srcOrd="0" destOrd="2"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a:ln>
          <a:prstDash val="dash"/>
        </a:ln>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142086DF-A9C0-4007-9C8E-6B5EAFAEE6A3}" type="presOf" srcId="{1345F2B0-7266-4A2F-925C-87E780E3DC2F}" destId="{C4DF09B6-29CE-4F3E-BCFC-C9F666C1F4E5}" srcOrd="0" destOrd="0" presId="urn:microsoft.com/office/officeart/2008/layout/RadialCluster"/>
    <dgm:cxn modelId="{194CB9B9-DAA4-4D14-B29F-4EB630300804}" type="presOf" srcId="{49BD7ADF-6891-4EC5-87D2-DAC7E3ADA28E}" destId="{34F4BF76-ADDF-48F3-AF56-75C4180F1A47}"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E7EC0744-BB2E-489E-9B84-05684032B576}" type="presOf" srcId="{76DBA91D-1E19-4CBE-AEC7-36BB84AAD8FE}" destId="{8C2C9A3E-8756-4B9A-902F-2BDA27D005E6}" srcOrd="0" destOrd="0" presId="urn:microsoft.com/office/officeart/2008/layout/RadialCluster"/>
    <dgm:cxn modelId="{71B5C285-BC2A-48AD-A4A3-1EE9B740178A}" type="presOf" srcId="{1DEE8FD8-5A94-4F2C-BA43-F8E0A144D9E1}" destId="{E77FFB8F-6E41-4CBC-828B-972850020B8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7FB626D8-66BA-42F4-8EE2-AE4EFA30CF0B}" type="presOf" srcId="{70CD8A63-D4E5-44B2-A016-3845CA064653}" destId="{ED42EFD9-5968-4B27-A72A-C6B16D3DFD00}" srcOrd="0" destOrd="0" presId="urn:microsoft.com/office/officeart/2008/layout/RadialCluster"/>
    <dgm:cxn modelId="{59D832D6-D110-4E55-85DE-984C3864DF0B}"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7A6D4EC0-1DBD-482A-A657-C3C4073EE74A}" type="presParOf" srcId="{34F4BF76-ADDF-48F3-AF56-75C4180F1A47}" destId="{FB3D14E7-D4F1-4BBF-8324-75B4AECC6117}" srcOrd="0" destOrd="0" presId="urn:microsoft.com/office/officeart/2008/layout/RadialCluster"/>
    <dgm:cxn modelId="{2F4D1416-B99B-4F40-A3AC-C5A7E6D58EDE}" type="presParOf" srcId="{FB3D14E7-D4F1-4BBF-8324-75B4AECC6117}" destId="{8C2C9A3E-8756-4B9A-902F-2BDA27D005E6}" srcOrd="0" destOrd="0" presId="urn:microsoft.com/office/officeart/2008/layout/RadialCluster"/>
    <dgm:cxn modelId="{8B6B5DB2-54F2-4316-A71A-E9C9CD62A1B4}" type="presParOf" srcId="{FB3D14E7-D4F1-4BBF-8324-75B4AECC6117}" destId="{C4DF09B6-29CE-4F3E-BCFC-C9F666C1F4E5}" srcOrd="1" destOrd="0" presId="urn:microsoft.com/office/officeart/2008/layout/RadialCluster"/>
    <dgm:cxn modelId="{2BEDF04F-1672-4648-9CF8-96801E27D1D5}" type="presParOf" srcId="{FB3D14E7-D4F1-4BBF-8324-75B4AECC6117}" destId="{E77FFB8F-6E41-4CBC-828B-972850020B87}" srcOrd="2" destOrd="0" presId="urn:microsoft.com/office/officeart/2008/layout/RadialCluster"/>
    <dgm:cxn modelId="{0E7898F5-9239-47E5-94A2-0351E012A9C4}" type="presParOf" srcId="{FB3D14E7-D4F1-4BBF-8324-75B4AECC6117}" destId="{7A3CB8F4-C9A6-4522-B663-AED31FFA5965}" srcOrd="3" destOrd="0" presId="urn:microsoft.com/office/officeart/2008/layout/RadialCluster"/>
    <dgm:cxn modelId="{12FA77B9-327E-4DD8-A76A-A6F6853C26B7}"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6466" custRadScaleInc="36018">
        <dgm:presLayoutVars>
          <dgm:bulletEnabled val="1"/>
        </dgm:presLayoutVars>
      </dgm:prSet>
      <dgm:spPr/>
      <dgm:t>
        <a:bodyPr/>
        <a:lstStyle/>
        <a:p>
          <a:endParaRPr lang="en-US"/>
        </a:p>
      </dgm:t>
    </dgm:pt>
  </dgm:ptLst>
  <dgm:cxnLst>
    <dgm:cxn modelId="{C98F5D41-0A80-4AC3-B4E2-74C8E22AF4F3}" type="presOf" srcId="{49BD7ADF-6891-4EC5-87D2-DAC7E3ADA28E}" destId="{34F4BF76-ADDF-48F3-AF56-75C4180F1A47}" srcOrd="0" destOrd="0" presId="urn:microsoft.com/office/officeart/2008/layout/RadialCluster"/>
    <dgm:cxn modelId="{ADE3DF72-5E12-4041-9DC7-25453522C7DE}" type="presOf" srcId="{76DBA91D-1E19-4CBE-AEC7-36BB84AAD8FE}" destId="{8C2C9A3E-8756-4B9A-902F-2BDA27D005E6}"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323828C-1A05-4064-97BC-4AC89AED46DC}" type="presOf" srcId="{70CD8A63-D4E5-44B2-A016-3845CA064653}" destId="{ED42EFD9-5968-4B27-A72A-C6B16D3DFD00}"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261E6206-A566-4835-B906-539F6ABC4D44}" type="presOf" srcId="{00703610-52B9-4FB5-B775-3790B9F75948}" destId="{4E48F8CC-5CEB-4107-AC48-3DC7A4B0A050}"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7148D7F4-4888-4521-9EFB-B2BC2F810477}" type="presOf" srcId="{1345F2B0-7266-4A2F-925C-87E780E3DC2F}" destId="{C4DF09B6-29CE-4F3E-BCFC-C9F666C1F4E5}" srcOrd="0" destOrd="0" presId="urn:microsoft.com/office/officeart/2008/layout/RadialCluster"/>
    <dgm:cxn modelId="{8E322EBD-EA97-49EC-ACD0-D0F8FEE72F7A}" type="presOf" srcId="{7DD15F3C-9F4B-4F2F-A634-DD98C9E483A9}" destId="{3FDA9822-3C98-4A35-B588-2CCE1FA04754}"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23AED9D-8623-4A77-A99D-8988522379C7}" type="presOf" srcId="{1DEE8FD8-5A94-4F2C-BA43-F8E0A144D9E1}" destId="{E77FFB8F-6E41-4CBC-828B-972850020B87}" srcOrd="0" destOrd="0" presId="urn:microsoft.com/office/officeart/2008/layout/RadialCluster"/>
    <dgm:cxn modelId="{6D4860FF-9117-4BA1-B409-F317EDED5468}" type="presOf" srcId="{3F4C9F82-9E0E-48BA-A416-6C5A9FFD3CB0}" destId="{7A3CB8F4-C9A6-4522-B663-AED31FFA5965}" srcOrd="0" destOrd="0" presId="urn:microsoft.com/office/officeart/2008/layout/RadialCluster"/>
    <dgm:cxn modelId="{2EAFDD03-CEFD-46F3-AA42-0E849ACE1421}" type="presParOf" srcId="{34F4BF76-ADDF-48F3-AF56-75C4180F1A47}" destId="{FB3D14E7-D4F1-4BBF-8324-75B4AECC6117}" srcOrd="0" destOrd="0" presId="urn:microsoft.com/office/officeart/2008/layout/RadialCluster"/>
    <dgm:cxn modelId="{26F25A6F-25F9-486C-978E-68D30F6CB351}" type="presParOf" srcId="{FB3D14E7-D4F1-4BBF-8324-75B4AECC6117}" destId="{8C2C9A3E-8756-4B9A-902F-2BDA27D005E6}" srcOrd="0" destOrd="0" presId="urn:microsoft.com/office/officeart/2008/layout/RadialCluster"/>
    <dgm:cxn modelId="{B14830D7-219A-4C02-B6A1-06CCDAE62750}" type="presParOf" srcId="{FB3D14E7-D4F1-4BBF-8324-75B4AECC6117}" destId="{C4DF09B6-29CE-4F3E-BCFC-C9F666C1F4E5}" srcOrd="1" destOrd="0" presId="urn:microsoft.com/office/officeart/2008/layout/RadialCluster"/>
    <dgm:cxn modelId="{60547087-EC9E-474E-BC2C-C6BB566F8289}" type="presParOf" srcId="{FB3D14E7-D4F1-4BBF-8324-75B4AECC6117}" destId="{E77FFB8F-6E41-4CBC-828B-972850020B87}" srcOrd="2" destOrd="0" presId="urn:microsoft.com/office/officeart/2008/layout/RadialCluster"/>
    <dgm:cxn modelId="{A19B742F-5FCA-4E4D-967C-5172680ED8BF}" type="presParOf" srcId="{FB3D14E7-D4F1-4BBF-8324-75B4AECC6117}" destId="{7A3CB8F4-C9A6-4522-B663-AED31FFA5965}" srcOrd="3" destOrd="0" presId="urn:microsoft.com/office/officeart/2008/layout/RadialCluster"/>
    <dgm:cxn modelId="{DCAE4168-3884-4C8E-A4C7-AB425C476B0B}" type="presParOf" srcId="{FB3D14E7-D4F1-4BBF-8324-75B4AECC6117}" destId="{ED42EFD9-5968-4B27-A72A-C6B16D3DFD00}" srcOrd="4" destOrd="0" presId="urn:microsoft.com/office/officeart/2008/layout/RadialCluster"/>
    <dgm:cxn modelId="{79E27602-90B6-4BA4-BA44-FC7AE95D66EE}" type="presParOf" srcId="{FB3D14E7-D4F1-4BBF-8324-75B4AECC6117}" destId="{4E48F8CC-5CEB-4107-AC48-3DC7A4B0A050}" srcOrd="5" destOrd="0" presId="urn:microsoft.com/office/officeart/2008/layout/RadialCluster"/>
    <dgm:cxn modelId="{DCE5EF15-D53D-427E-9BB0-D27A6EE1C5DC}"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4th International ModelWriter Workshop in Brussels, Belgium</a:t>
          </a:r>
          <a:r>
            <a:rPr lang="tr-TR" sz="1600" b="1" i="0" kern="1200" dirty="0" smtClean="0"/>
            <a:t> (</a:t>
          </a:r>
          <a:r>
            <a:rPr lang="en-US" sz="1600" b="1" i="0" kern="1200" dirty="0" smtClean="0"/>
            <a:t>Sep 23-24, 2015</a:t>
          </a:r>
          <a:r>
            <a:rPr lang="tr-TR" sz="1600" b="1" i="0" kern="1200" dirty="0" smtClean="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3rd International ModelWriter Workshop in Toulouse, France</a:t>
          </a:r>
          <a:r>
            <a:rPr lang="tr-TR" sz="1600" b="1" i="0" kern="1200" dirty="0" smtClean="0"/>
            <a:t> (</a:t>
          </a:r>
          <a:r>
            <a:rPr lang="en-US" sz="1600" b="1" i="0" kern="1200" dirty="0" smtClean="0"/>
            <a:t>Jun 22-23, 2015</a:t>
          </a:r>
          <a:r>
            <a:rPr lang="tr-TR" sz="1600" b="1" i="0" kern="1200" dirty="0" smtClean="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2nd International ModelWriter Workshop in Brussels, Belgium</a:t>
          </a:r>
          <a:r>
            <a:rPr lang="tr-TR" sz="1600" b="1" i="0" kern="1200" dirty="0" smtClean="0"/>
            <a:t> (</a:t>
          </a:r>
          <a:r>
            <a:rPr lang="en-US" sz="1600" b="1" i="0" kern="1200" dirty="0" smtClean="0"/>
            <a:t>Apr 30, 2015</a:t>
          </a:r>
          <a:r>
            <a:rPr lang="tr-TR" sz="1600" b="1" i="0" kern="1200" dirty="0" smtClean="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a:t>
          </a:r>
          <a:r>
            <a:rPr lang="tr-TR" sz="1600" b="1" i="0" kern="1200" dirty="0" smtClean="0"/>
            <a:t>Eureka </a:t>
          </a:r>
          <a:r>
            <a:rPr lang="en-US" sz="1600" b="1" i="0" kern="1200" dirty="0" smtClean="0"/>
            <a:t>Project Exhibition in Berlin, Germany</a:t>
          </a:r>
          <a:r>
            <a:rPr lang="tr-TR" sz="1600" b="1" i="0" kern="1200" dirty="0" smtClean="0"/>
            <a:t>  (</a:t>
          </a:r>
          <a:r>
            <a:rPr lang="en-US" sz="1600" b="1" i="0" kern="1200" dirty="0" smtClean="0"/>
            <a:t>Mar 10-11,</a:t>
          </a:r>
          <a:r>
            <a:rPr lang="tr-TR" sz="1600" b="1" i="0" kern="1200" dirty="0" smtClean="0"/>
            <a:t> </a:t>
          </a:r>
          <a:r>
            <a:rPr lang="en-US" sz="1600" b="1" i="0" kern="1200" dirty="0" smtClean="0"/>
            <a:t>2015</a:t>
          </a:r>
          <a:r>
            <a:rPr lang="tr-TR" sz="1600" b="1" i="0" kern="1200" dirty="0" smtClean="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ModelWriter Workshop in Izmir, Turkey</a:t>
          </a:r>
          <a:r>
            <a:rPr lang="tr-TR" sz="1600" b="1" i="0" kern="1200" dirty="0" smtClean="0"/>
            <a:t> (</a:t>
          </a:r>
          <a:r>
            <a:rPr lang="en-US" sz="1600" b="1" i="0" kern="1200" dirty="0" smtClean="0"/>
            <a:t>Jan 15-17, 2015</a:t>
          </a:r>
          <a:r>
            <a:rPr lang="tr-TR" sz="1600" b="1" i="0" kern="1200" dirty="0" smtClean="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Project</a:t>
          </a:r>
          <a:r>
            <a:rPr lang="tr-TR" sz="1600" kern="1200" dirty="0" smtClean="0"/>
            <a:t> </a:t>
          </a:r>
          <a:r>
            <a:rPr lang="tr-TR" sz="1600" b="1" i="0" kern="1200" dirty="0" smtClean="0"/>
            <a:t>Kick-off  in Istanbul, Turkey (Nov 08, 2014) [M1]</a:t>
          </a:r>
          <a:endParaRPr lang="en-US" sz="1600" b="1" i="0" kern="1200" dirty="0"/>
        </a:p>
      </dsp:txBody>
      <dsp:txXfrm rot="10800000">
        <a:off x="0" y="156"/>
        <a:ext cx="8394898" cy="5110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9894181">
          <a:off x="2297321" y="2990954"/>
          <a:ext cx="908185" cy="0"/>
        </a:xfrm>
        <a:custGeom>
          <a:avLst/>
          <a:gdLst/>
          <a:ahLst/>
          <a:cxnLst/>
          <a:rect l="0" t="0" r="0" b="0"/>
          <a:pathLst>
            <a:path>
              <a:moveTo>
                <a:pt x="0" y="0"/>
              </a:moveTo>
              <a:lnTo>
                <a:pt x="908185"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54730" y="2877411"/>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501834" y="2924515"/>
        <a:ext cx="1764055" cy="87071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a:t>
            </a:fld>
            <a:endParaRPr lang="en-US"/>
          </a:p>
        </p:txBody>
      </p:sp>
    </p:spTree>
    <p:extLst>
      <p:ext uri="{BB962C8B-B14F-4D97-AF65-F5344CB8AC3E}">
        <p14:creationId xmlns:p14="http://schemas.microsoft.com/office/powerpoint/2010/main" val="2449935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38</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43</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47</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60</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69</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70</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73</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88</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89</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189</a:t>
            </a:fld>
            <a:endParaRPr lang="en-US"/>
          </a:p>
        </p:txBody>
      </p:sp>
    </p:spTree>
    <p:extLst>
      <p:ext uri="{BB962C8B-B14F-4D97-AF65-F5344CB8AC3E}">
        <p14:creationId xmlns:p14="http://schemas.microsoft.com/office/powerpoint/2010/main" val="181307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is not developing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smtClean="0"/>
              <a:t> as products.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12</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23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23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9.jpeg"/><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8.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8.xml"/><Relationship Id="rId5" Type="http://schemas.openxmlformats.org/officeDocument/2006/relationships/image" Target="../media/image15.jpeg"/><Relationship Id="rId10" Type="http://schemas.openxmlformats.org/officeDocument/2006/relationships/diagramColors" Target="../diagrams/colors8.xml"/><Relationship Id="rId4" Type="http://schemas.openxmlformats.org/officeDocument/2006/relationships/image" Target="../media/image20.jpeg"/><Relationship Id="rId9" Type="http://schemas.openxmlformats.org/officeDocument/2006/relationships/diagramQuickStyle" Target="../diagrams/quickStyle8.xml"/></Relationships>
</file>

<file path=ppt/slides/_rels/slide1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8.png"/><Relationship Id="rId7" Type="http://schemas.openxmlformats.org/officeDocument/2006/relationships/diagramData" Target="../diagrams/data9.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9.xml"/><Relationship Id="rId5" Type="http://schemas.openxmlformats.org/officeDocument/2006/relationships/image" Target="../media/image15.jpeg"/><Relationship Id="rId10" Type="http://schemas.openxmlformats.org/officeDocument/2006/relationships/diagramColors" Target="../diagrams/colors9.xml"/><Relationship Id="rId4" Type="http://schemas.openxmlformats.org/officeDocument/2006/relationships/image" Target="../media/image17.png"/><Relationship Id="rId9" Type="http://schemas.openxmlformats.org/officeDocument/2006/relationships/diagramQuickStyle" Target="../diagrams/quickStyl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image" Target="../media/image28.png"/><Relationship Id="rId7" Type="http://schemas.openxmlformats.org/officeDocument/2006/relationships/diagramData" Target="../diagrams/data10.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10.xml"/><Relationship Id="rId5" Type="http://schemas.openxmlformats.org/officeDocument/2006/relationships/image" Target="../media/image15.jpeg"/><Relationship Id="rId10" Type="http://schemas.openxmlformats.org/officeDocument/2006/relationships/diagramColors" Target="../diagrams/colors10.xml"/><Relationship Id="rId4" Type="http://schemas.openxmlformats.org/officeDocument/2006/relationships/image" Target="../media/image17.png"/><Relationship Id="rId9"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microsoft.com/office/2007/relationships/diagramDrawing" Target="../diagrams/drawing19.xml"/><Relationship Id="rId13"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diagramColors" Target="../diagrams/colors19.xml"/><Relationship Id="rId12"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image" Target="../media/image53.png"/><Relationship Id="rId5" Type="http://schemas.openxmlformats.org/officeDocument/2006/relationships/diagramLayout" Target="../diagrams/layout19.xml"/><Relationship Id="rId10" Type="http://schemas.openxmlformats.org/officeDocument/2006/relationships/image" Target="../media/image52.png"/><Relationship Id="rId4" Type="http://schemas.openxmlformats.org/officeDocument/2006/relationships/diagramData" Target="../diagrams/data19.xml"/><Relationship Id="rId9"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6.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62.png"/><Relationship Id="rId7" Type="http://schemas.openxmlformats.org/officeDocument/2006/relationships/diagramColors" Target="../diagrams/colors20.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image" Target="../media/image64.png"/><Relationship Id="rId4" Type="http://schemas.openxmlformats.org/officeDocument/2006/relationships/diagramData" Target="../diagrams/data20.xml"/><Relationship Id="rId9"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6.jpeg"/><Relationship Id="rId1" Type="http://schemas.openxmlformats.org/officeDocument/2006/relationships/slideLayout" Target="../slideLayouts/slideLayout10.xml"/><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6336248" cy="404680"/>
          </a:xfrm>
        </p:spPr>
        <p:txBody>
          <a:bodyPr/>
          <a:lstStyle/>
          <a:p>
            <a:r>
              <a:rPr lang="en-US" dirty="0" smtClean="0"/>
              <a:t>T3.3, T3.4, T3.5, T3.6 (UNIT + KOCSISTEM)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86048"/>
            <a:ext cx="9144000" cy="6597351"/>
          </a:xfrm>
          <a:prstGeom prst="rect">
            <a:avLst/>
          </a:prstGeom>
          <a:ln>
            <a:solidFill>
              <a:schemeClr val="tx1"/>
            </a:solidFill>
          </a:ln>
        </p:spPr>
      </p:pic>
    </p:spTree>
    <p:extLst>
      <p:ext uri="{BB962C8B-B14F-4D97-AF65-F5344CB8AC3E}">
        <p14:creationId xmlns:p14="http://schemas.microsoft.com/office/powerpoint/2010/main" val="165040575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a:t>
            </a:r>
            <a:r>
              <a:rPr lang="en-US" sz="1600" i="1" dirty="0" smtClean="0"/>
              <a:t>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ModelWriter </a:t>
            </a:r>
            <a:r>
              <a:rPr lang="tr-TR" dirty="0" smtClean="0"/>
              <a:t/>
            </a:r>
            <a:br>
              <a:rPr lang="tr-TR" dirty="0" smtClean="0"/>
            </a:br>
            <a:r>
              <a:rPr lang="tr-TR" dirty="0">
                <a:solidFill>
                  <a:schemeClr val="tx1">
                    <a:lumMod val="50000"/>
                    <a:lumOff val="50000"/>
                  </a:schemeClr>
                </a:solidFill>
              </a:rPr>
              <a:t>Technological </a:t>
            </a:r>
            <a:r>
              <a:rPr lang="tr-TR" dirty="0" smtClean="0">
                <a:solidFill>
                  <a:schemeClr val="tx1">
                    <a:lumMod val="50000"/>
                    <a:lumOff val="50000"/>
                  </a:schemeClr>
                </a:solidFill>
              </a:rPr>
              <a:t>components</a:t>
            </a:r>
            <a:r>
              <a:rPr lang="en-GB" dirty="0" smtClean="0">
                <a:solidFill>
                  <a:schemeClr val="tx1">
                    <a:lumMod val="50000"/>
                    <a:lumOff val="50000"/>
                  </a:schemeClr>
                </a:solidFill>
              </a:rPr>
              <a:t> </a:t>
            </a:r>
            <a:r>
              <a:rPr lang="tr-TR" dirty="0">
                <a:solidFill>
                  <a:schemeClr val="tx1">
                    <a:lumMod val="50000"/>
                    <a:lumOff val="50000"/>
                  </a:schemeClr>
                </a:solidFill>
              </a:rPr>
              <a:t>&amp;</a:t>
            </a:r>
            <a:r>
              <a:rPr lang="en-GB" dirty="0">
                <a:solidFill>
                  <a:schemeClr val="tx1">
                    <a:lumMod val="50000"/>
                    <a:lumOff val="50000"/>
                  </a:schemeClr>
                </a:solidFill>
              </a:rPr>
              <a:t> </a:t>
            </a:r>
            <a:r>
              <a:rPr lang="tr-TR" dirty="0" smtClean="0">
                <a:solidFill>
                  <a:schemeClr val="tx1">
                    <a:lumMod val="50000"/>
                    <a:lumOff val="50000"/>
                  </a:schemeClr>
                </a:solidFill>
              </a:rPr>
              <a:t>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564103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3983247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28803428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39342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2693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9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07423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9755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8706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9419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Exploitation</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The Project Idea with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81431012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254524151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72237605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25358439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schemeClr val="bg1"/>
                </a:solidFill>
              </a:rPr>
              <a:t>Write once … and </a:t>
            </a:r>
            <a:r>
              <a:rPr lang="fr-FR" sz="3200" dirty="0" err="1">
                <a:solidFill>
                  <a:schemeClr val="bg1"/>
                </a:solidFill>
              </a:rPr>
              <a:t>never</a:t>
            </a:r>
            <a:r>
              <a:rPr lang="fr-FR" sz="3200" dirty="0">
                <a:solidFill>
                  <a:schemeClr val="bg1"/>
                </a:solidFill>
              </a:rPr>
              <a:t> look at </a:t>
            </a:r>
            <a:r>
              <a:rPr lang="fr-FR" sz="3200" dirty="0" err="1" smtClean="0">
                <a:solidFill>
                  <a:schemeClr val="bg1"/>
                </a:solidFill>
              </a:rPr>
              <a:t>afte</a:t>
            </a:r>
            <a:r>
              <a:rPr lang="tr-TR" sz="3200" dirty="0" smtClean="0">
                <a:solidFill>
                  <a:schemeClr val="bg1"/>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69307341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schemeClr val="bg1"/>
                </a:solidFill>
              </a:rPr>
              <a:t>Hard to </a:t>
            </a:r>
            <a:r>
              <a:rPr lang="fr-FR" sz="3200" dirty="0" err="1">
                <a:solidFill>
                  <a:schemeClr val="bg1"/>
                </a:solidFill>
              </a:rPr>
              <a:t>keep</a:t>
            </a:r>
            <a:r>
              <a:rPr lang="fr-FR" sz="3200" dirty="0">
                <a:solidFill>
                  <a:schemeClr val="bg1"/>
                </a:solidFill>
              </a:rPr>
              <a:t> </a:t>
            </a:r>
            <a:r>
              <a:rPr lang="fr-FR" sz="3200" dirty="0" err="1">
                <a:solidFill>
                  <a:schemeClr val="bg1"/>
                </a:solidFill>
              </a:rPr>
              <a:t>it</a:t>
            </a:r>
            <a:r>
              <a:rPr lang="fr-FR" sz="3200" dirty="0">
                <a:solidFill>
                  <a:schemeClr val="bg1"/>
                </a:solidFill>
              </a:rPr>
              <a:t> </a:t>
            </a:r>
            <a:r>
              <a:rPr lang="fr-FR" sz="3200" dirty="0" smtClean="0">
                <a:solidFill>
                  <a:schemeClr val="bg1"/>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0901271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schemeClr val="bg1"/>
                </a:solidFill>
              </a:rPr>
              <a:t>Useful</a:t>
            </a:r>
            <a:r>
              <a:rPr lang="fr-FR" sz="3200" dirty="0">
                <a:solidFill>
                  <a:schemeClr val="bg1"/>
                </a:solidFill>
              </a:rPr>
              <a:t> for </a:t>
            </a:r>
            <a:r>
              <a:rPr lang="fr-FR" sz="3200" dirty="0" err="1">
                <a:solidFill>
                  <a:schemeClr val="bg1"/>
                </a:solidFill>
              </a:rPr>
              <a:t>users</a:t>
            </a:r>
            <a:r>
              <a:rPr lang="fr-FR" sz="3200" dirty="0">
                <a:solidFill>
                  <a:schemeClr val="bg1"/>
                </a:solidFill>
              </a:rPr>
              <a:t> / </a:t>
            </a:r>
            <a:r>
              <a:rPr lang="fr-FR" sz="3200" dirty="0" err="1">
                <a:solidFill>
                  <a:schemeClr val="bg1"/>
                </a:solidFill>
              </a:rPr>
              <a:t>Boring</a:t>
            </a:r>
            <a:r>
              <a:rPr lang="fr-FR" sz="3200" dirty="0">
                <a:solidFill>
                  <a:schemeClr val="bg1"/>
                </a:solidFill>
              </a:rPr>
              <a:t> to </a:t>
            </a:r>
            <a:r>
              <a:rPr lang="fr-FR" sz="3200" dirty="0" err="1">
                <a:solidFill>
                  <a:schemeClr val="bg1"/>
                </a:solidFill>
              </a:rPr>
              <a:t>write</a:t>
            </a:r>
            <a:endParaRPr lang="fr-FR" sz="3200" dirty="0">
              <a:solidFill>
                <a:schemeClr val="bg1"/>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200586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schemeClr val="bg1"/>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9884509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374153456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58373077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105546537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267656095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61069782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426390238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34895849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9802989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2369122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97288198"/>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192362099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143863731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6468064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32515083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63853917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351074658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79351251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41168052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337153046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872303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851" y="3562875"/>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a:t>
            </a:r>
            <a:endParaRPr lang="en-US" dirty="0"/>
          </a:p>
        </p:txBody>
      </p:sp>
      <p:grpSp>
        <p:nvGrpSpPr>
          <p:cNvPr id="7" name="Group 6"/>
          <p:cNvGrpSpPr/>
          <p:nvPr/>
        </p:nvGrpSpPr>
        <p:grpSpPr>
          <a:xfrm>
            <a:off x="175525"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ext uri="{D42A27DB-BD31-4B8C-83A1-F6EECF244321}">
                  <p14:modId xmlns:p14="http://schemas.microsoft.com/office/powerpoint/2010/main" val="803960064"/>
                </p:ext>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Tree>
    <p:extLst>
      <p:ext uri="{BB962C8B-B14F-4D97-AF65-F5344CB8AC3E}">
        <p14:creationId xmlns:p14="http://schemas.microsoft.com/office/powerpoint/2010/main" val="245996706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5462436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stretch>
            <a:fillRect/>
          </a:stretch>
        </p:blipFill>
        <p:spPr>
          <a:xfrm>
            <a:off x="60709" y="1072651"/>
            <a:ext cx="9022582" cy="4906029"/>
          </a:xfrm>
          <a:prstGeom prst="rect">
            <a:avLst/>
          </a:prstGeom>
        </p:spPr>
      </p:pic>
    </p:spTree>
    <p:extLst>
      <p:ext uri="{BB962C8B-B14F-4D97-AF65-F5344CB8AC3E}">
        <p14:creationId xmlns:p14="http://schemas.microsoft.com/office/powerpoint/2010/main" val="222964771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spTree>
    <p:extLst>
      <p:ext uri="{BB962C8B-B14F-4D97-AF65-F5344CB8AC3E}">
        <p14:creationId xmlns:p14="http://schemas.microsoft.com/office/powerpoint/2010/main" val="222438036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4" name="Picture 3"/>
          <p:cNvPicPr>
            <a:picLocks noChangeAspect="1"/>
          </p:cNvPicPr>
          <p:nvPr/>
        </p:nvPicPr>
        <p:blipFill>
          <a:blip r:embed="rId2"/>
          <a:stretch>
            <a:fillRect/>
          </a:stretch>
        </p:blipFill>
        <p:spPr>
          <a:xfrm>
            <a:off x="34393" y="1072265"/>
            <a:ext cx="9023999" cy="4906800"/>
          </a:xfrm>
          <a:prstGeom prst="rect">
            <a:avLst/>
          </a:prstGeom>
        </p:spPr>
      </p:pic>
    </p:spTree>
    <p:extLst>
      <p:ext uri="{BB962C8B-B14F-4D97-AF65-F5344CB8AC3E}">
        <p14:creationId xmlns:p14="http://schemas.microsoft.com/office/powerpoint/2010/main" val="7027499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957258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5236349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smtClean="0">
                <a:solidFill>
                  <a:schemeClr val="bg1"/>
                </a:solidFill>
              </a:rPr>
              <a:t>Configuration:HAVELSAN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75387254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smtClean="0"/>
              <a:t/>
            </a:r>
            <a:br>
              <a:rPr lang="en-GB" dirty="0" smtClean="0"/>
            </a:br>
            <a:r>
              <a:rPr lang="en-US" dirty="0" smtClean="0">
                <a:solidFill>
                  <a:schemeClr val="tx1">
                    <a:lumMod val="50000"/>
                    <a:lumOff val="50000"/>
                  </a:schemeClr>
                </a:solidFill>
              </a:rPr>
              <a:t>Quantification </a:t>
            </a:r>
            <a:r>
              <a:rPr lang="en-US" dirty="0">
                <a:solidFill>
                  <a:schemeClr val="tx1">
                    <a:lumMod val="50000"/>
                    <a:lumOff val="50000"/>
                  </a:schemeClr>
                </a:solidFill>
              </a:rPr>
              <a:t>of the expected benefits</a:t>
            </a:r>
            <a:endParaRPr lang="nl-NL" dirty="0">
              <a:solidFill>
                <a:schemeClr val="tx2"/>
              </a:solidFill>
            </a:endParaRPr>
          </a:p>
        </p:txBody>
      </p:sp>
      <p:sp>
        <p:nvSpPr>
          <p:cNvPr id="3" name="Content Placeholder 2"/>
          <p:cNvSpPr>
            <a:spLocks noGrp="1"/>
          </p:cNvSpPr>
          <p:nvPr>
            <p:ph idx="1"/>
          </p:nvPr>
        </p:nvSpPr>
        <p:spPr/>
        <p:txBody>
          <a:bodyPr/>
          <a:lstStyle/>
          <a:p>
            <a:pPr>
              <a:defRPr/>
            </a:pPr>
            <a:r>
              <a:rPr lang="tr-TR" dirty="0" smtClean="0"/>
              <a:t>I</a:t>
            </a:r>
            <a:r>
              <a:rPr lang="en-IE" dirty="0" err="1" smtClean="0"/>
              <a:t>mprove</a:t>
            </a:r>
            <a:r>
              <a:rPr lang="tr-TR" dirty="0" smtClean="0"/>
              <a:t>ment in</a:t>
            </a:r>
            <a:r>
              <a:rPr lang="en-IE" dirty="0" smtClean="0"/>
              <a:t> </a:t>
            </a:r>
            <a:r>
              <a:rPr lang="en-IE" dirty="0"/>
              <a:t>quality and productivity of technical </a:t>
            </a:r>
            <a:r>
              <a:rPr lang="en-IE" dirty="0" smtClean="0"/>
              <a:t>documentation</a:t>
            </a:r>
            <a:r>
              <a:rPr lang="tr-TR" dirty="0" smtClean="0"/>
              <a:t>.</a:t>
            </a:r>
            <a:endParaRPr lang="tr-TR" dirty="0"/>
          </a:p>
          <a:p>
            <a:pPr>
              <a:defRPr/>
            </a:pPr>
            <a:endParaRPr lang="tr-TR" dirty="0" smtClean="0"/>
          </a:p>
          <a:p>
            <a:pPr>
              <a:defRPr/>
            </a:pPr>
            <a:r>
              <a:rPr lang="en-US" dirty="0" smtClean="0"/>
              <a:t>Quality </a:t>
            </a:r>
            <a:r>
              <a:rPr lang="en-US" dirty="0"/>
              <a:t>increase of the product with consistent requirements and designs. </a:t>
            </a:r>
          </a:p>
          <a:p>
            <a:pPr lvl="2"/>
            <a:r>
              <a:rPr lang="en-US" dirty="0"/>
              <a:t>For instance, according to AIRBUS’s claims in their use cases, the global saving would be 5 M€ to 7 M€ (A350 Recurring Cost</a:t>
            </a:r>
            <a:r>
              <a:rPr lang="en-US" dirty="0" smtClean="0"/>
              <a:t>)</a:t>
            </a:r>
            <a:endParaRPr lang="tr-TR" dirty="0" smtClean="0"/>
          </a:p>
          <a:p>
            <a:pPr marL="342900" lvl="1" indent="-342900">
              <a:buFont typeface="Wingdings" panose="05000000000000000000" pitchFamily="2" charset="2"/>
              <a:buChar char="§"/>
            </a:pPr>
            <a:endParaRPr lang="tr-TR" dirty="0" smtClean="0"/>
          </a:p>
          <a:p>
            <a:pPr marL="342900" lvl="1" indent="-342900">
              <a:buFont typeface="Wingdings" panose="05000000000000000000" pitchFamily="2" charset="2"/>
              <a:buChar char="§"/>
            </a:pPr>
            <a:r>
              <a:rPr lang="en-IE" dirty="0" smtClean="0"/>
              <a:t>50</a:t>
            </a:r>
            <a:r>
              <a:rPr lang="en-IE" dirty="0"/>
              <a:t>% reduction of costs for keeping the documentation up-to-date with the developed software</a:t>
            </a:r>
            <a:endParaRPr lang="en-US" dirty="0"/>
          </a:p>
          <a:p>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50249045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r>
              <a:rPr lang="tr-TR" dirty="0" smtClean="0"/>
              <a:t>The achievements and ERAs</a:t>
            </a: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3846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ext uri="{D42A27DB-BD31-4B8C-83A1-F6EECF244321}">
                <p14:modId xmlns:p14="http://schemas.microsoft.com/office/powerpoint/2010/main" val="25706553"/>
              </p:ext>
            </p:extLst>
          </p:nvPr>
        </p:nvGraphicFramePr>
        <p:xfrm>
          <a:off x="533482" y="1391474"/>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6597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Achivements - Exploitation</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6244742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Achivements - Standardization</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6630119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ext uri="{D42A27DB-BD31-4B8C-83A1-F6EECF244321}">
                <p14:modId xmlns:p14="http://schemas.microsoft.com/office/powerpoint/2010/main" val="1698674120"/>
              </p:ext>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843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normAutofit/>
          </a:bodyPr>
          <a:lstStyle/>
          <a:p>
            <a:r>
              <a:rPr lang="tr-TR" dirty="0" smtClean="0"/>
              <a:t>ModelWriter</a:t>
            </a:r>
            <a:br>
              <a:rPr lang="tr-TR" dirty="0" smtClean="0"/>
            </a:br>
            <a:r>
              <a:rPr lang="en-US" sz="2000" dirty="0">
                <a:solidFill>
                  <a:schemeClr val="tx1">
                    <a:lumMod val="50000"/>
                    <a:lumOff val="50000"/>
                  </a:schemeClr>
                </a:solidFill>
              </a:rPr>
              <a:t>Industrial Use Cases </a:t>
            </a:r>
            <a:r>
              <a:rPr lang="en-US" sz="2000" dirty="0" smtClean="0">
                <a:solidFill>
                  <a:schemeClr val="tx1">
                    <a:lumMod val="50000"/>
                    <a:lumOff val="50000"/>
                  </a:schemeClr>
                </a:solidFill>
              </a:rPr>
              <a:t>(Turkish Consortium)</a:t>
            </a:r>
            <a:endParaRPr lang="en-GB" sz="2000"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56868107"/>
              </p:ext>
            </p:extLst>
          </p:nvPr>
        </p:nvGraphicFramePr>
        <p:xfrm>
          <a:off x="440266" y="1466850"/>
          <a:ext cx="6166732" cy="441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277298" y="5001754"/>
            <a:ext cx="2664296" cy="954107"/>
          </a:xfrm>
          <a:prstGeom prst="rect">
            <a:avLst/>
          </a:prstGeom>
          <a:noFill/>
        </p:spPr>
        <p:txBody>
          <a:bodyPr wrap="square" rtlCol="0">
            <a:spAutoFit/>
          </a:bodyPr>
          <a:lstStyle/>
          <a:p>
            <a:r>
              <a:rPr lang="tr-TR" sz="2800" b="1" dirty="0" smtClean="0">
                <a:latin typeface="+mn-lt"/>
                <a:ea typeface="Times New Roman" panose="02020603050405020304" pitchFamily="18" charset="0"/>
                <a:cs typeface="Times New Roman" panose="02020603050405020304" pitchFamily="18" charset="0"/>
              </a:rPr>
              <a:t>UN</a:t>
            </a:r>
            <a:r>
              <a:rPr lang="tr-TR" sz="2800" b="1" dirty="0" smtClean="0">
                <a:solidFill>
                  <a:srgbClr val="FF0000"/>
                </a:solidFill>
                <a:latin typeface="+mn-lt"/>
                <a:ea typeface="Times New Roman" panose="02020603050405020304" pitchFamily="18" charset="0"/>
                <a:cs typeface="Times New Roman" panose="02020603050405020304" pitchFamily="18" charset="0"/>
              </a:rPr>
              <a:t>IT, </a:t>
            </a:r>
            <a:r>
              <a:rPr lang="en-US" sz="2800" b="1" dirty="0" smtClean="0">
                <a:solidFill>
                  <a:srgbClr val="FF0000"/>
                </a:solidFill>
                <a:ea typeface="Times New Roman" panose="02020603050405020304" pitchFamily="18" charset="0"/>
                <a:cs typeface="Times New Roman" panose="02020603050405020304" pitchFamily="18" charset="0"/>
              </a:rPr>
              <a:t>Koç</a:t>
            </a:r>
            <a:r>
              <a:rPr lang="en-US" sz="2800" b="1" dirty="0" smtClean="0">
                <a:ea typeface="Times New Roman" panose="02020603050405020304" pitchFamily="18" charset="0"/>
                <a:cs typeface="Times New Roman" panose="02020603050405020304" pitchFamily="18" charset="0"/>
              </a:rPr>
              <a:t>Sistem</a:t>
            </a:r>
            <a:r>
              <a:rPr lang="tr-TR" sz="2800" b="1" dirty="0" smtClean="0">
                <a:ea typeface="Times New Roman" panose="02020603050405020304" pitchFamily="18" charset="0"/>
                <a:cs typeface="Times New Roman" panose="02020603050405020304" pitchFamily="18" charset="0"/>
              </a:rPr>
              <a:t>, </a:t>
            </a:r>
            <a:r>
              <a:rPr lang="tr-TR" sz="2800" b="1" dirty="0" smtClean="0">
                <a:solidFill>
                  <a:schemeClr val="accent6"/>
                </a:solidFill>
                <a:ea typeface="Times New Roman" panose="02020603050405020304" pitchFamily="18" charset="0"/>
                <a:cs typeface="Times New Roman" panose="02020603050405020304" pitchFamily="18" charset="0"/>
              </a:rPr>
              <a:t>Ford</a:t>
            </a:r>
            <a:r>
              <a:rPr lang="tr-TR" sz="2800" b="1" dirty="0" smtClean="0">
                <a:ea typeface="Times New Roman" panose="02020603050405020304" pitchFamily="18" charset="0"/>
                <a:cs typeface="Times New Roman" panose="02020603050405020304" pitchFamily="18" charset="0"/>
              </a:rPr>
              <a:t> Otosan</a:t>
            </a:r>
            <a:endParaRPr lang="en-US" sz="2800" b="1" dirty="0">
              <a:solidFill>
                <a:srgbClr val="FF0000"/>
              </a:solidFill>
              <a:latin typeface="+mn-lt"/>
              <a:ea typeface="Times New Roman" panose="02020603050405020304" pitchFamily="18" charset="0"/>
              <a:cs typeface="Times New Roman" panose="02020603050405020304" pitchFamily="18" charset="0"/>
            </a:endParaRPr>
          </a:p>
        </p:txBody>
      </p:sp>
      <p:sp>
        <p:nvSpPr>
          <p:cNvPr id="12" name="Rectangular Callout 11"/>
          <p:cNvSpPr/>
          <p:nvPr/>
        </p:nvSpPr>
        <p:spPr bwMode="auto">
          <a:xfrm>
            <a:off x="2627784" y="6005597"/>
            <a:ext cx="4572000" cy="338554"/>
          </a:xfrm>
          <a:prstGeom prst="wedgeRectCallout">
            <a:avLst>
              <a:gd name="adj1" fmla="val -31833"/>
              <a:gd name="adj2" fmla="val -6152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tr-TR" sz="1600" dirty="0" smtClean="0">
                <a:solidFill>
                  <a:schemeClr val="tx1"/>
                </a:solidFill>
              </a:rPr>
              <a:t>Integration with Siemens Workspace</a:t>
            </a:r>
            <a:endParaRPr lang="en-US" sz="1600" dirty="0">
              <a:solidFill>
                <a:schemeClr val="tx1"/>
              </a:solidFill>
            </a:endParaRPr>
          </a:p>
        </p:txBody>
      </p:sp>
      <p:sp>
        <p:nvSpPr>
          <p:cNvPr id="13" name="Rectangular Callout 12"/>
          <p:cNvSpPr/>
          <p:nvPr/>
        </p:nvSpPr>
        <p:spPr bwMode="auto">
          <a:xfrm>
            <a:off x="3707904" y="1145491"/>
            <a:ext cx="5138789" cy="830997"/>
          </a:xfrm>
          <a:prstGeom prst="wedgeRectCallout">
            <a:avLst>
              <a:gd name="adj1" fmla="val -36333"/>
              <a:gd name="adj2" fmla="val 7371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en-US" sz="1600" dirty="0">
                <a:solidFill>
                  <a:schemeClr val="tx1"/>
                </a:solidFill>
              </a:rPr>
              <a:t>IBM Rational </a:t>
            </a:r>
            <a:r>
              <a:rPr lang="en-US" sz="1600" dirty="0" smtClean="0">
                <a:solidFill>
                  <a:schemeClr val="tx1"/>
                </a:solidFill>
              </a:rPr>
              <a:t>Doors</a:t>
            </a:r>
            <a:r>
              <a:rPr lang="tr-TR" sz="1600" dirty="0" smtClean="0">
                <a:solidFill>
                  <a:schemeClr val="tx1"/>
                </a:solidFill>
              </a:rPr>
              <a:t> Plug-in </a:t>
            </a:r>
            <a:r>
              <a:rPr lang="tr-TR" sz="1600" dirty="0" err="1" smtClean="0">
                <a:solidFill>
                  <a:schemeClr val="tx1"/>
                </a:solidFill>
              </a:rPr>
              <a:t>and</a:t>
            </a:r>
            <a:r>
              <a:rPr lang="tr-TR" sz="1600" dirty="0" smtClean="0">
                <a:solidFill>
                  <a:schemeClr val="tx1"/>
                </a:solidFill>
              </a:rPr>
              <a:t> Eclipse </a:t>
            </a:r>
            <a:r>
              <a:rPr lang="tr-TR" sz="1600" dirty="0" err="1" smtClean="0">
                <a:solidFill>
                  <a:schemeClr val="tx1"/>
                </a:solidFill>
              </a:rPr>
              <a:t>Requirement</a:t>
            </a:r>
            <a:r>
              <a:rPr lang="tr-TR" sz="1600" dirty="0" smtClean="0">
                <a:solidFill>
                  <a:schemeClr val="tx1"/>
                </a:solidFill>
              </a:rPr>
              <a:t> </a:t>
            </a:r>
            <a:r>
              <a:rPr lang="tr-TR" sz="1600" dirty="0" err="1" smtClean="0">
                <a:solidFill>
                  <a:schemeClr val="tx1"/>
                </a:solidFill>
              </a:rPr>
              <a:t>Frameworks</a:t>
            </a:r>
            <a:r>
              <a:rPr lang="tr-TR" sz="1600" dirty="0" smtClean="0">
                <a:solidFill>
                  <a:schemeClr val="tx1"/>
                </a:solidFill>
              </a:rPr>
              <a:t> </a:t>
            </a:r>
            <a:r>
              <a:rPr lang="tr-TR" sz="1600" dirty="0" err="1" smtClean="0">
                <a:solidFill>
                  <a:schemeClr val="tx1"/>
                </a:solidFill>
              </a:rPr>
              <a:t>Sub-component</a:t>
            </a:r>
            <a:r>
              <a:rPr lang="tr-TR" sz="1600" dirty="0" smtClean="0">
                <a:solidFill>
                  <a:schemeClr val="tx1"/>
                </a:solidFill>
              </a:rPr>
              <a:t> </a:t>
            </a:r>
            <a:r>
              <a:rPr lang="tr-TR" sz="1600" dirty="0" err="1" smtClean="0">
                <a:solidFill>
                  <a:schemeClr val="tx1"/>
                </a:solidFill>
              </a:rPr>
              <a:t>which</a:t>
            </a:r>
            <a:r>
              <a:rPr lang="tr-TR" sz="1600" dirty="0" smtClean="0">
                <a:solidFill>
                  <a:schemeClr val="tx1"/>
                </a:solidFill>
              </a:rPr>
              <a:t> </a:t>
            </a:r>
            <a:r>
              <a:rPr lang="tr-TR" sz="1600" dirty="0" err="1">
                <a:solidFill>
                  <a:schemeClr val="tx1"/>
                </a:solidFill>
              </a:rPr>
              <a:t>s</a:t>
            </a:r>
            <a:r>
              <a:rPr lang="tr-TR" sz="1600" dirty="0" err="1" smtClean="0">
                <a:solidFill>
                  <a:schemeClr val="tx1"/>
                </a:solidFill>
              </a:rPr>
              <a:t>upports</a:t>
            </a:r>
            <a:r>
              <a:rPr lang="tr-TR" sz="1600" dirty="0" smtClean="0">
                <a:solidFill>
                  <a:schemeClr val="tx1"/>
                </a:solidFill>
              </a:rPr>
              <a:t> </a:t>
            </a:r>
            <a:r>
              <a:rPr lang="tr-TR" sz="1600" dirty="0" err="1" smtClean="0">
                <a:solidFill>
                  <a:schemeClr val="tx1"/>
                </a:solidFill>
              </a:rPr>
              <a:t>OMG’s</a:t>
            </a:r>
            <a:r>
              <a:rPr lang="tr-TR" sz="1600" dirty="0" smtClean="0">
                <a:solidFill>
                  <a:schemeClr val="tx1"/>
                </a:solidFill>
              </a:rPr>
              <a:t> </a:t>
            </a:r>
            <a:r>
              <a:rPr lang="tr-TR" sz="1600" dirty="0" err="1" smtClean="0">
                <a:solidFill>
                  <a:schemeClr val="tx1"/>
                </a:solidFill>
              </a:rPr>
              <a:t>ReqIF</a:t>
            </a:r>
            <a:r>
              <a:rPr lang="tr-TR" sz="1600" dirty="0" smtClean="0">
                <a:solidFill>
                  <a:schemeClr val="tx1"/>
                </a:solidFill>
              </a:rPr>
              <a:t> Standard.</a:t>
            </a:r>
            <a:endParaRPr lang="en-US" sz="1600" dirty="0">
              <a:solidFill>
                <a:schemeClr val="tx1"/>
              </a:solidFill>
            </a:endParaRPr>
          </a:p>
        </p:txBody>
      </p:sp>
      <p:sp>
        <p:nvSpPr>
          <p:cNvPr id="14" name="Rectangular Callout 13"/>
          <p:cNvSpPr/>
          <p:nvPr/>
        </p:nvSpPr>
        <p:spPr bwMode="auto">
          <a:xfrm>
            <a:off x="3834240" y="2850625"/>
            <a:ext cx="4572000" cy="584775"/>
          </a:xfrm>
          <a:prstGeom prst="wedgeRectCallout">
            <a:avLst>
              <a:gd name="adj1" fmla="val -36333"/>
              <a:gd name="adj2" fmla="val 7371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en-GB" sz="1600" dirty="0"/>
              <a:t>Demonstrate that the ModelWriter concept can be usefully applied on </a:t>
            </a:r>
            <a:r>
              <a:rPr lang="tr-TR" sz="1600" dirty="0" smtClean="0"/>
              <a:t>ALM</a:t>
            </a:r>
            <a:endParaRPr lang="en-US" sz="1600" dirty="0"/>
          </a:p>
        </p:txBody>
      </p:sp>
      <p:sp>
        <p:nvSpPr>
          <p:cNvPr id="11" name="TextBox 10"/>
          <p:cNvSpPr txBox="1"/>
          <p:nvPr/>
        </p:nvSpPr>
        <p:spPr>
          <a:xfrm>
            <a:off x="6267172" y="3513989"/>
            <a:ext cx="2664296" cy="954107"/>
          </a:xfrm>
          <a:prstGeom prst="rect">
            <a:avLst/>
          </a:prstGeom>
          <a:noFill/>
        </p:spPr>
        <p:txBody>
          <a:bodyPr wrap="square" rtlCol="0">
            <a:spAutoFit/>
          </a:bodyPr>
          <a:lstStyle/>
          <a:p>
            <a:r>
              <a:rPr lang="tr-TR" sz="2800" b="1" dirty="0" smtClean="0">
                <a:latin typeface="+mn-lt"/>
                <a:ea typeface="Times New Roman" panose="02020603050405020304" pitchFamily="18" charset="0"/>
                <a:cs typeface="Times New Roman" panose="02020603050405020304" pitchFamily="18" charset="0"/>
              </a:rPr>
              <a:t>UN</a:t>
            </a:r>
            <a:r>
              <a:rPr lang="tr-TR" sz="2800" b="1" dirty="0" smtClean="0">
                <a:solidFill>
                  <a:srgbClr val="FF0000"/>
                </a:solidFill>
                <a:latin typeface="+mn-lt"/>
                <a:ea typeface="Times New Roman" panose="02020603050405020304" pitchFamily="18" charset="0"/>
                <a:cs typeface="Times New Roman" panose="02020603050405020304" pitchFamily="18" charset="0"/>
              </a:rPr>
              <a:t>IT, </a:t>
            </a:r>
            <a:r>
              <a:rPr lang="tr-TR" sz="2800" b="1" dirty="0" smtClean="0">
                <a:solidFill>
                  <a:schemeClr val="accent6"/>
                </a:solidFill>
                <a:latin typeface="Calibri" panose="020F0502020204030204" pitchFamily="34" charset="0"/>
                <a:ea typeface="Times New Roman" panose="02020603050405020304" pitchFamily="18" charset="0"/>
                <a:cs typeface="Times New Roman" panose="02020603050405020304" pitchFamily="18" charset="0"/>
              </a:rPr>
              <a:t>HAVELSAN</a:t>
            </a:r>
          </a:p>
          <a:p>
            <a:r>
              <a:rPr lang="en-US" sz="2800" b="1" dirty="0">
                <a:solidFill>
                  <a:srgbClr val="FF0000"/>
                </a:solidFill>
                <a:ea typeface="Times New Roman" panose="02020603050405020304" pitchFamily="18" charset="0"/>
                <a:cs typeface="Times New Roman" panose="02020603050405020304" pitchFamily="18" charset="0"/>
              </a:rPr>
              <a:t>Koç</a:t>
            </a:r>
            <a:r>
              <a:rPr lang="en-US" sz="2800" b="1" dirty="0">
                <a:ea typeface="Times New Roman" panose="02020603050405020304" pitchFamily="18" charset="0"/>
                <a:cs typeface="Times New Roman" panose="02020603050405020304" pitchFamily="18" charset="0"/>
              </a:rPr>
              <a:t>Sistem</a:t>
            </a:r>
            <a:endParaRPr lang="en-US" sz="2800" b="1" dirty="0">
              <a:solidFill>
                <a:srgbClr val="FF0000"/>
              </a:solidFill>
              <a:latin typeface="+mn-lt"/>
              <a:ea typeface="Times New Roman" panose="02020603050405020304" pitchFamily="18" charset="0"/>
              <a:cs typeface="Times New Roman" panose="02020603050405020304" pitchFamily="18" charset="0"/>
            </a:endParaRPr>
          </a:p>
        </p:txBody>
      </p:sp>
      <p:sp>
        <p:nvSpPr>
          <p:cNvPr id="16" name="TextBox 15"/>
          <p:cNvSpPr txBox="1"/>
          <p:nvPr/>
        </p:nvSpPr>
        <p:spPr>
          <a:xfrm>
            <a:off x="6156476" y="1942794"/>
            <a:ext cx="3096344" cy="954107"/>
          </a:xfrm>
          <a:prstGeom prst="rect">
            <a:avLst/>
          </a:prstGeom>
          <a:noFill/>
        </p:spPr>
        <p:txBody>
          <a:bodyPr wrap="square" rtlCol="0">
            <a:spAutoFit/>
          </a:bodyPr>
          <a:lstStyle/>
          <a:p>
            <a:r>
              <a:rPr lang="en-US" sz="2800" b="1" dirty="0" smtClean="0">
                <a:solidFill>
                  <a:srgbClr val="FF0000"/>
                </a:solidFill>
                <a:ea typeface="Times New Roman" panose="02020603050405020304" pitchFamily="18" charset="0"/>
                <a:cs typeface="Times New Roman" panose="02020603050405020304" pitchFamily="18" charset="0"/>
              </a:rPr>
              <a:t>Koç</a:t>
            </a:r>
            <a:r>
              <a:rPr lang="en-US" sz="2800" b="1" dirty="0" smtClean="0">
                <a:ea typeface="Times New Roman" panose="02020603050405020304" pitchFamily="18" charset="0"/>
                <a:cs typeface="Times New Roman" panose="02020603050405020304" pitchFamily="18" charset="0"/>
              </a:rPr>
              <a:t>Sistem</a:t>
            </a:r>
            <a:r>
              <a:rPr lang="tr-TR" sz="2800" b="1" dirty="0" smtClean="0">
                <a:ea typeface="Times New Roman" panose="02020603050405020304" pitchFamily="18" charset="0"/>
                <a:cs typeface="Times New Roman" panose="02020603050405020304" pitchFamily="18" charset="0"/>
              </a:rPr>
              <a:t>, UN</a:t>
            </a:r>
            <a:r>
              <a:rPr lang="tr-TR" sz="2800" b="1" dirty="0" smtClean="0">
                <a:solidFill>
                  <a:srgbClr val="FF0000"/>
                </a:solidFill>
                <a:ea typeface="Times New Roman" panose="02020603050405020304" pitchFamily="18" charset="0"/>
                <a:cs typeface="Times New Roman" panose="02020603050405020304" pitchFamily="18" charset="0"/>
              </a:rPr>
              <a:t>IT,</a:t>
            </a:r>
          </a:p>
          <a:p>
            <a:r>
              <a:rPr lang="tr-TR" sz="2800" b="1" dirty="0" smtClean="0">
                <a:solidFill>
                  <a:schemeClr val="accent6"/>
                </a:solidFill>
                <a:latin typeface="Calibri" panose="020F0502020204030204" pitchFamily="34" charset="0"/>
                <a:ea typeface="Times New Roman" panose="02020603050405020304" pitchFamily="18" charset="0"/>
                <a:cs typeface="Times New Roman" panose="02020603050405020304" pitchFamily="18" charset="0"/>
              </a:rPr>
              <a:t>HAVELSAN, </a:t>
            </a:r>
            <a:r>
              <a:rPr lang="tr-TR" sz="2800" b="1" dirty="0">
                <a:ea typeface="Times New Roman" panose="02020603050405020304" pitchFamily="18" charset="0"/>
                <a:cs typeface="Times New Roman" panose="02020603050405020304" pitchFamily="18" charset="0"/>
              </a:rPr>
              <a:t>AIRBUS</a:t>
            </a:r>
            <a:endParaRPr lang="en-US" sz="2800" b="1"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7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P spid="14" grpId="0" animBg="1"/>
      <p:bldP spid="11"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624280" cy="828000"/>
          </a:xfrm>
        </p:spPr>
        <p:txBody>
          <a:bodyPr>
            <a:normAutofit/>
          </a:bodyPr>
          <a:lstStyle/>
          <a:p>
            <a:r>
              <a:rPr lang="tr-TR" dirty="0" smtClean="0"/>
              <a:t>ModelWriter</a:t>
            </a:r>
            <a:br>
              <a:rPr lang="tr-TR" dirty="0" smtClean="0"/>
            </a:br>
            <a:r>
              <a:rPr lang="en-GB" sz="2000" dirty="0">
                <a:solidFill>
                  <a:schemeClr val="tx1">
                    <a:lumMod val="50000"/>
                    <a:lumOff val="50000"/>
                  </a:schemeClr>
                </a:solidFill>
              </a:rPr>
              <a:t>Industrial Use Cases (</a:t>
            </a:r>
            <a:r>
              <a:rPr lang="tr-TR" sz="2000" dirty="0">
                <a:solidFill>
                  <a:schemeClr val="tx1">
                    <a:lumMod val="50000"/>
                    <a:lumOff val="50000"/>
                  </a:schemeClr>
                </a:solidFill>
              </a:rPr>
              <a:t>French </a:t>
            </a:r>
            <a:r>
              <a:rPr lang="en-US" sz="2000" dirty="0">
                <a:solidFill>
                  <a:schemeClr val="tx1">
                    <a:lumMod val="50000"/>
                    <a:lumOff val="50000"/>
                  </a:schemeClr>
                </a:solidFill>
              </a:rPr>
              <a:t>Consortium</a:t>
            </a:r>
            <a:r>
              <a:rPr lang="en-GB" sz="2000" dirty="0">
                <a:solidFill>
                  <a:schemeClr val="tx1">
                    <a:lumMod val="50000"/>
                    <a:lumOff val="50000"/>
                  </a:schemeClr>
                </a:solidFill>
              </a:rPr>
              <a:t>)</a:t>
            </a:r>
          </a:p>
        </p:txBody>
      </p:sp>
      <p:sp>
        <p:nvSpPr>
          <p:cNvPr id="8" name="Rectangle 5"/>
          <p:cNvSpPr>
            <a:spLocks noChangeArrowheads="1"/>
          </p:cNvSpPr>
          <p:nvPr/>
        </p:nvSpPr>
        <p:spPr bwMode="auto">
          <a:xfrm>
            <a:off x="403225" y="1393825"/>
            <a:ext cx="8585200" cy="480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20000"/>
              </a:spcBef>
            </a:pPr>
            <a:endParaRPr lang="en-GB" sz="1800" dirty="0"/>
          </a:p>
        </p:txBody>
      </p:sp>
      <p:graphicFrame>
        <p:nvGraphicFramePr>
          <p:cNvPr id="9" name="Diagram 8"/>
          <p:cNvGraphicFramePr/>
          <p:nvPr>
            <p:extLst/>
          </p:nvPr>
        </p:nvGraphicFramePr>
        <p:xfrm>
          <a:off x="666043" y="1467554"/>
          <a:ext cx="5715177" cy="4337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6325795" y="3526551"/>
            <a:ext cx="2478491" cy="830997"/>
          </a:xfrm>
          <a:prstGeom prst="rect">
            <a:avLst/>
          </a:prstGeom>
          <a:noFill/>
        </p:spPr>
        <p:txBody>
          <a:bodyPr wrap="square" rtlCol="0">
            <a:spAutoFit/>
          </a:bodyPr>
          <a:lstStyle/>
          <a:p>
            <a:r>
              <a:rPr lang="tr-TR" sz="2400" b="1" dirty="0"/>
              <a:t>OBEO, AIRBUS,</a:t>
            </a:r>
          </a:p>
          <a:p>
            <a:r>
              <a:rPr lang="tr-TR" sz="2400" b="1" dirty="0"/>
              <a:t>LORIA</a:t>
            </a:r>
            <a:endParaRPr lang="en-US" sz="2400" b="1" dirty="0">
              <a:solidFill>
                <a:schemeClr val="accent6"/>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p:cNvSpPr txBox="1"/>
          <p:nvPr/>
        </p:nvSpPr>
        <p:spPr>
          <a:xfrm>
            <a:off x="6331068" y="2013926"/>
            <a:ext cx="2831837" cy="830997"/>
          </a:xfrm>
          <a:prstGeom prst="rect">
            <a:avLst/>
          </a:prstGeom>
          <a:noFill/>
        </p:spPr>
        <p:txBody>
          <a:bodyPr wrap="square" rtlCol="0">
            <a:spAutoFit/>
          </a:bodyPr>
          <a:lstStyle/>
          <a:p>
            <a:r>
              <a:rPr lang="tr-TR" sz="2400" b="1" dirty="0" smtClean="0"/>
              <a:t>OBEO, </a:t>
            </a:r>
            <a:r>
              <a:rPr lang="tr-TR" sz="2400" b="1" dirty="0" smtClean="0">
                <a:latin typeface="Calibri" panose="020F0502020204030204" pitchFamily="34" charset="0"/>
                <a:ea typeface="Times New Roman" panose="02020603050405020304" pitchFamily="18" charset="0"/>
                <a:cs typeface="Times New Roman" panose="02020603050405020304" pitchFamily="18" charset="0"/>
              </a:rPr>
              <a:t>TOTAL, </a:t>
            </a:r>
            <a:endParaRPr lang="tr-TR" sz="2400" b="1" dirty="0" smtClean="0"/>
          </a:p>
          <a:p>
            <a:r>
              <a:rPr lang="tr-TR" sz="2400" b="1" dirty="0" smtClean="0"/>
              <a:t>AIR France, </a:t>
            </a:r>
            <a:r>
              <a:rPr lang="tr-TR" sz="2400" b="1" dirty="0" smtClean="0">
                <a:latin typeface="Calibri" panose="020F0502020204030204" pitchFamily="34" charset="0"/>
                <a:ea typeface="Times New Roman" panose="02020603050405020304" pitchFamily="18" charset="0"/>
                <a:cs typeface="Times New Roman" panose="02020603050405020304" pitchFamily="18" charset="0"/>
              </a:rPr>
              <a:t>AXA</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extBox 11"/>
          <p:cNvSpPr txBox="1"/>
          <p:nvPr/>
        </p:nvSpPr>
        <p:spPr>
          <a:xfrm>
            <a:off x="6325795" y="4930017"/>
            <a:ext cx="2657357" cy="830997"/>
          </a:xfrm>
          <a:prstGeom prst="rect">
            <a:avLst/>
          </a:prstGeom>
          <a:noFill/>
        </p:spPr>
        <p:txBody>
          <a:bodyPr wrap="square" rtlCol="0">
            <a:spAutoFit/>
          </a:bodyPr>
          <a:lstStyle/>
          <a:p>
            <a:r>
              <a:rPr lang="tr-TR" sz="2400" b="1" dirty="0" smtClean="0"/>
              <a:t>OBEO, AIRBUS,</a:t>
            </a:r>
          </a:p>
          <a:p>
            <a:r>
              <a:rPr lang="tr-TR" sz="2400" b="1" dirty="0" smtClean="0"/>
              <a:t>LORIA</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13" name="Rectangular Callout 12"/>
          <p:cNvSpPr/>
          <p:nvPr/>
        </p:nvSpPr>
        <p:spPr bwMode="auto">
          <a:xfrm>
            <a:off x="3491880" y="2888612"/>
            <a:ext cx="5544616" cy="584775"/>
          </a:xfrm>
          <a:prstGeom prst="wedgeRectCallout">
            <a:avLst>
              <a:gd name="adj1" fmla="val -36333"/>
              <a:gd name="adj2" fmla="val 7371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en-GB" sz="1600" dirty="0"/>
              <a:t>This use case will explore the use </a:t>
            </a:r>
            <a:r>
              <a:rPr lang="en-GB" sz="1600" dirty="0" smtClean="0"/>
              <a:t>of</a:t>
            </a:r>
            <a:r>
              <a:rPr lang="tr-TR" sz="1600" dirty="0" smtClean="0"/>
              <a:t> ModelWriter</a:t>
            </a:r>
            <a:r>
              <a:rPr lang="en-GB" sz="1600" dirty="0" smtClean="0"/>
              <a:t> </a:t>
            </a:r>
            <a:r>
              <a:rPr lang="en-GB" sz="1600" dirty="0"/>
              <a:t>concept to structure and manage a repository of system installation rules</a:t>
            </a:r>
            <a:r>
              <a:rPr lang="en-GB" sz="1600" dirty="0" smtClean="0"/>
              <a:t>.</a:t>
            </a:r>
            <a:endParaRPr lang="en-US" sz="1600" dirty="0"/>
          </a:p>
        </p:txBody>
      </p:sp>
      <p:sp>
        <p:nvSpPr>
          <p:cNvPr id="14" name="Rectangular Callout 13"/>
          <p:cNvSpPr/>
          <p:nvPr/>
        </p:nvSpPr>
        <p:spPr bwMode="auto">
          <a:xfrm>
            <a:off x="3582000" y="1248378"/>
            <a:ext cx="4572000" cy="584775"/>
          </a:xfrm>
          <a:prstGeom prst="wedgeRectCallout">
            <a:avLst>
              <a:gd name="adj1" fmla="val -36333"/>
              <a:gd name="adj2" fmla="val 7371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tr-TR" sz="1600" dirty="0" smtClean="0"/>
              <a:t>Help </a:t>
            </a:r>
            <a:r>
              <a:rPr lang="en-GB" sz="1600" dirty="0" smtClean="0"/>
              <a:t>determining </a:t>
            </a:r>
            <a:r>
              <a:rPr lang="en-GB" sz="1600" dirty="0"/>
              <a:t>the impacts of a change in the Enterprise Architecture</a:t>
            </a:r>
            <a:endParaRPr lang="en-US" sz="1600" dirty="0">
              <a:solidFill>
                <a:schemeClr val="tx1"/>
              </a:solidFill>
            </a:endParaRPr>
          </a:p>
        </p:txBody>
      </p:sp>
      <p:sp>
        <p:nvSpPr>
          <p:cNvPr id="17" name="Rectangular Callout 16"/>
          <p:cNvSpPr/>
          <p:nvPr/>
        </p:nvSpPr>
        <p:spPr bwMode="auto">
          <a:xfrm>
            <a:off x="3582000" y="4383399"/>
            <a:ext cx="5011615" cy="584775"/>
          </a:xfrm>
          <a:prstGeom prst="wedgeRectCallout">
            <a:avLst>
              <a:gd name="adj1" fmla="val -36333"/>
              <a:gd name="adj2" fmla="val 7371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lvl="0"/>
            <a:r>
              <a:rPr lang="en-GB" sz="1600" dirty="0"/>
              <a:t>Focus on building synchronized links between regulation documents in natural language and rules (as models).</a:t>
            </a:r>
            <a:endParaRPr lang="en-US" sz="1600" dirty="0">
              <a:solidFill>
                <a:schemeClr val="tx1"/>
              </a:solidFill>
            </a:endParaRPr>
          </a:p>
        </p:txBody>
      </p:sp>
    </p:spTree>
    <p:extLst>
      <p:ext uri="{BB962C8B-B14F-4D97-AF65-F5344CB8AC3E}">
        <p14:creationId xmlns:p14="http://schemas.microsoft.com/office/powerpoint/2010/main" val="34737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38</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smtClean="0"/>
              <a:t>[9:00 </a:t>
            </a:r>
            <a:r>
              <a:rPr lang="tr-TR" dirty="0"/>
              <a:t>- </a:t>
            </a:r>
            <a:r>
              <a:rPr lang="tr-TR" dirty="0" smtClean="0"/>
              <a:t>12:30]</a:t>
            </a:r>
            <a:endParaRPr lang="en-US" dirty="0"/>
          </a:p>
        </p:txBody>
      </p:sp>
      <p:sp>
        <p:nvSpPr>
          <p:cNvPr id="7" name="Content Placeholder 6"/>
          <p:cNvSpPr>
            <a:spLocks noGrp="1"/>
          </p:cNvSpPr>
          <p:nvPr>
            <p:ph idx="1"/>
          </p:nvPr>
        </p:nvSpPr>
        <p:spPr>
          <a:xfrm>
            <a:off x="179512" y="1332000"/>
            <a:ext cx="8964488" cy="5040000"/>
          </a:xfrm>
        </p:spPr>
        <p:txBody>
          <a:bodyPr/>
          <a:lstStyle/>
          <a:p>
            <a:pPr marL="457200" indent="-457200">
              <a:buFont typeface="+mj-lt"/>
              <a:buAutoNum type="arabicPeriod"/>
            </a:pPr>
            <a:r>
              <a:rPr lang="en-US" dirty="0">
                <a:solidFill>
                  <a:schemeClr val="accent3"/>
                </a:solidFill>
              </a:rPr>
              <a:t>Introduction</a:t>
            </a:r>
            <a:r>
              <a:rPr lang="en-US" dirty="0"/>
              <a:t> (10 min) [09:00 - 09:10]</a:t>
            </a:r>
          </a:p>
          <a:p>
            <a:pPr marL="457200" indent="-457200">
              <a:buFont typeface="+mj-lt"/>
              <a:buAutoNum type="arabicPeriod"/>
            </a:pPr>
            <a:r>
              <a:rPr lang="en-US" dirty="0">
                <a:solidFill>
                  <a:schemeClr val="accent3"/>
                </a:solidFill>
              </a:rPr>
              <a:t>Overview of the projec</a:t>
            </a:r>
            <a:r>
              <a:rPr lang="en-US" dirty="0"/>
              <a:t>t </a:t>
            </a:r>
            <a:r>
              <a:rPr lang="en-US" dirty="0" smtClean="0"/>
              <a:t>(</a:t>
            </a:r>
            <a:r>
              <a:rPr lang="tr-TR" dirty="0"/>
              <a:t>2</a:t>
            </a:r>
            <a:r>
              <a:rPr lang="en-US" dirty="0" smtClean="0"/>
              <a:t>0 </a:t>
            </a:r>
            <a:r>
              <a:rPr lang="en-US" dirty="0"/>
              <a:t>min) [</a:t>
            </a:r>
            <a:r>
              <a:rPr lang="en-US" dirty="0" smtClean="0"/>
              <a:t>09:</a:t>
            </a:r>
            <a:r>
              <a:rPr lang="tr-TR" dirty="0" smtClean="0"/>
              <a:t>10</a:t>
            </a:r>
            <a:r>
              <a:rPr lang="en-US" dirty="0" smtClean="0"/>
              <a:t> </a:t>
            </a:r>
            <a:r>
              <a:rPr lang="en-US" dirty="0"/>
              <a:t>- </a:t>
            </a:r>
            <a:r>
              <a:rPr lang="en-US" dirty="0" smtClean="0"/>
              <a:t>09:</a:t>
            </a:r>
            <a:r>
              <a:rPr lang="tr-TR" dirty="0"/>
              <a:t>3</a:t>
            </a:r>
            <a:r>
              <a:rPr lang="tr-TR" dirty="0" smtClean="0"/>
              <a:t>0</a:t>
            </a:r>
            <a:r>
              <a:rPr lang="en-US" dirty="0" smtClean="0"/>
              <a:t>]</a:t>
            </a:r>
            <a:endParaRPr lang="en-US" dirty="0"/>
          </a:p>
          <a:p>
            <a:pPr marL="457200" indent="-457200">
              <a:buFont typeface="+mj-lt"/>
              <a:buAutoNum type="arabicPeriod"/>
            </a:pPr>
            <a:r>
              <a:rPr lang="en-US" dirty="0">
                <a:solidFill>
                  <a:schemeClr val="accent3"/>
                </a:solidFill>
              </a:rPr>
              <a:t>Use-cases and exploitation prospects </a:t>
            </a:r>
            <a:r>
              <a:rPr lang="en-US" dirty="0"/>
              <a:t>(45 min) [09:</a:t>
            </a:r>
            <a:r>
              <a:rPr lang="tr-TR" dirty="0"/>
              <a:t>30</a:t>
            </a:r>
            <a:r>
              <a:rPr lang="en-US" dirty="0"/>
              <a:t> - 10:</a:t>
            </a:r>
            <a:r>
              <a:rPr lang="tr-TR" dirty="0"/>
              <a:t>15</a:t>
            </a:r>
            <a:r>
              <a:rPr lang="en-US" dirty="0"/>
              <a:t>]</a:t>
            </a:r>
            <a:r>
              <a:rPr lang="tr-TR" dirty="0"/>
              <a:t> </a:t>
            </a:r>
          </a:p>
          <a:p>
            <a:pPr marL="457200" indent="-457200">
              <a:buFont typeface="+mj-lt"/>
              <a:buAutoNum type="arabicPeriod"/>
            </a:pPr>
            <a:r>
              <a:rPr lang="en-US" dirty="0" smtClean="0">
                <a:solidFill>
                  <a:schemeClr val="accent3"/>
                </a:solidFill>
              </a:rPr>
              <a:t>Progress </a:t>
            </a:r>
            <a:r>
              <a:rPr lang="en-US" dirty="0">
                <a:solidFill>
                  <a:schemeClr val="accent3"/>
                </a:solidFill>
              </a:rPr>
              <a:t>Status per WP </a:t>
            </a:r>
            <a:r>
              <a:rPr lang="en-US" dirty="0"/>
              <a:t>(</a:t>
            </a:r>
            <a:r>
              <a:rPr lang="tr-TR" dirty="0"/>
              <a:t>45</a:t>
            </a:r>
            <a:r>
              <a:rPr lang="en-US" dirty="0"/>
              <a:t> min) [10:</a:t>
            </a:r>
            <a:r>
              <a:rPr lang="tr-TR" dirty="0"/>
              <a:t>15</a:t>
            </a:r>
            <a:r>
              <a:rPr lang="en-US" dirty="0"/>
              <a:t> - 11:</a:t>
            </a:r>
            <a:r>
              <a:rPr lang="tr-TR" dirty="0"/>
              <a:t>0</a:t>
            </a:r>
            <a:r>
              <a:rPr lang="en-US" dirty="0"/>
              <a:t>0</a:t>
            </a:r>
            <a:r>
              <a:rPr lang="en-US" dirty="0" smtClean="0"/>
              <a:t>]</a:t>
            </a:r>
            <a:endParaRPr lang="en-US" dirty="0"/>
          </a:p>
          <a:p>
            <a:pPr marL="0" indent="0">
              <a:buNone/>
            </a:pPr>
            <a:r>
              <a:rPr lang="en-US" dirty="0" smtClean="0"/>
              <a:t>      </a:t>
            </a:r>
            <a:r>
              <a:rPr lang="tr-TR" dirty="0" smtClean="0"/>
              <a:t>- Break (10 mins)</a:t>
            </a:r>
            <a:endParaRPr lang="en-US" dirty="0"/>
          </a:p>
          <a:p>
            <a:pPr marL="457200" indent="-457200">
              <a:buFont typeface="+mj-lt"/>
              <a:buAutoNum type="arabicPeriod" startAt="5"/>
            </a:pPr>
            <a:r>
              <a:rPr lang="en-US" dirty="0">
                <a:solidFill>
                  <a:schemeClr val="accent3"/>
                </a:solidFill>
              </a:rPr>
              <a:t>Demonstrations</a:t>
            </a:r>
            <a:r>
              <a:rPr lang="en-US" dirty="0"/>
              <a:t> (30 min): [</a:t>
            </a:r>
            <a:r>
              <a:rPr lang="en-US" dirty="0" smtClean="0"/>
              <a:t>11:</a:t>
            </a:r>
            <a:r>
              <a:rPr lang="tr-TR" dirty="0" smtClean="0"/>
              <a:t>1</a:t>
            </a:r>
            <a:r>
              <a:rPr lang="en-US" dirty="0" smtClean="0"/>
              <a:t>0 </a:t>
            </a:r>
            <a:r>
              <a:rPr lang="en-US" dirty="0"/>
              <a:t>- </a:t>
            </a:r>
            <a:r>
              <a:rPr lang="en-US" dirty="0" smtClean="0"/>
              <a:t>11:</a:t>
            </a:r>
            <a:r>
              <a:rPr lang="tr-TR" dirty="0" smtClean="0"/>
              <a:t>4</a:t>
            </a:r>
            <a:r>
              <a:rPr lang="en-US" dirty="0" smtClean="0"/>
              <a:t>0</a:t>
            </a:r>
            <a:r>
              <a:rPr lang="en-US" dirty="0"/>
              <a:t>]</a:t>
            </a:r>
          </a:p>
          <a:p>
            <a:pPr marL="457200" indent="-457200">
              <a:buFont typeface="+mj-lt"/>
              <a:buAutoNum type="arabicPeriod" startAt="5"/>
            </a:pPr>
            <a:r>
              <a:rPr lang="en-US" dirty="0">
                <a:solidFill>
                  <a:schemeClr val="accent3"/>
                </a:solidFill>
              </a:rPr>
              <a:t>Summary </a:t>
            </a:r>
            <a:r>
              <a:rPr lang="en-US" dirty="0" smtClean="0">
                <a:solidFill>
                  <a:schemeClr val="accent3"/>
                </a:solidFill>
              </a:rPr>
              <a:t>(achievements</a:t>
            </a:r>
            <a:r>
              <a:rPr lang="tr-TR" dirty="0" smtClean="0">
                <a:solidFill>
                  <a:schemeClr val="accent3"/>
                </a:solidFill>
              </a:rPr>
              <a:t> </a:t>
            </a:r>
            <a:r>
              <a:rPr lang="en-US" dirty="0" smtClean="0">
                <a:solidFill>
                  <a:schemeClr val="accent3"/>
                </a:solidFill>
              </a:rPr>
              <a:t>and exploitations)</a:t>
            </a:r>
            <a:r>
              <a:rPr lang="tr-TR" dirty="0" smtClean="0"/>
              <a:t> (5 min)</a:t>
            </a:r>
            <a:r>
              <a:rPr lang="en-US" dirty="0" smtClean="0"/>
              <a:t> [11:</a:t>
            </a:r>
            <a:r>
              <a:rPr lang="tr-TR" dirty="0" smtClean="0"/>
              <a:t>40</a:t>
            </a:r>
            <a:r>
              <a:rPr lang="en-US" dirty="0" smtClean="0"/>
              <a:t> - 11:</a:t>
            </a:r>
            <a:r>
              <a:rPr lang="tr-TR" dirty="0" smtClean="0"/>
              <a:t>45</a:t>
            </a:r>
            <a:r>
              <a:rPr lang="en-US" dirty="0" smtClean="0"/>
              <a:t>]</a:t>
            </a:r>
          </a:p>
          <a:p>
            <a:pPr marL="457200" indent="-457200">
              <a:buFont typeface="+mj-lt"/>
              <a:buAutoNum type="arabicPeriod" startAt="5"/>
            </a:pPr>
            <a:r>
              <a:rPr lang="en-US" dirty="0" smtClean="0"/>
              <a:t>Reviewers </a:t>
            </a:r>
            <a:r>
              <a:rPr lang="en-US" dirty="0"/>
              <a:t>Private Section (30 min) [11:45 - 12:15]</a:t>
            </a:r>
          </a:p>
          <a:p>
            <a:pPr marL="457200" indent="-457200">
              <a:buFont typeface="+mj-lt"/>
              <a:buAutoNum type="arabicPeriod" startAt="5"/>
            </a:pPr>
            <a:r>
              <a:rPr lang="en-US" dirty="0"/>
              <a:t>Feedback Session (15min) [12:15 - 12:30]</a:t>
            </a:r>
          </a:p>
          <a:p>
            <a:pPr marL="457200" indent="-457200">
              <a:buFont typeface="+mj-lt"/>
              <a:buAutoNum type="arabicPeriod" startAt="5"/>
            </a:pPr>
            <a:r>
              <a:rPr lang="en-US" dirty="0"/>
              <a:t>Lunch (30 min) [12:30 - 13:00]</a:t>
            </a:r>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err="1" smtClean="0"/>
              <a:t>Yagup</a:t>
            </a:r>
            <a:r>
              <a:rPr lang="tr-TR" sz="1400" i="1" dirty="0" smtClean="0"/>
              <a:t> MACİT (HAVELSAN)</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23.09.2015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solidFill>
                  <a:schemeClr val="tx1"/>
                </a:solidFill>
              </a:rPr>
              <a:t>New Product &amp; Services</a:t>
            </a:r>
          </a:p>
          <a:p>
            <a:r>
              <a:rPr lang="tr-TR" dirty="0" smtClean="0">
                <a:solidFill>
                  <a:schemeClr val="tx1"/>
                </a:solidFill>
              </a:rPr>
              <a:t>Commercialization </a:t>
            </a:r>
            <a:endParaRPr lang="tr-TR" dirty="0">
              <a:solidFill>
                <a:schemeClr val="tx1"/>
              </a:solidFill>
            </a:endParaRPr>
          </a:p>
          <a:p>
            <a:r>
              <a:rPr lang="tr-TR" dirty="0">
                <a:solidFill>
                  <a:schemeClr val="tx1"/>
                </a:solidFill>
              </a:rPr>
              <a:t>Open Source </a:t>
            </a:r>
            <a:r>
              <a:rPr lang="tr-TR" dirty="0" smtClean="0">
                <a:solidFill>
                  <a:schemeClr val="tx1"/>
                </a:solidFill>
              </a:rPr>
              <a:t>Software</a:t>
            </a:r>
          </a:p>
          <a:p>
            <a:r>
              <a:rPr lang="tr-TR" dirty="0" smtClean="0">
                <a:solidFill>
                  <a:schemeClr val="tx1"/>
                </a:solidFill>
              </a:rPr>
              <a:t>Standardization</a:t>
            </a:r>
            <a:endParaRPr lang="en-US" dirty="0">
              <a:solidFill>
                <a:schemeClr val="tx1"/>
              </a:solidFill>
            </a:endParaRPr>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23.09.2015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23.09.2015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23.09.2015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23.09.2015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schemas.microsoft.com/office/2006/documentManagement/types"/>
    <ds:schemaRef ds:uri="http://schemas.openxmlformats.org/package/2006/metadata/core-properties"/>
    <ds:schemaRef ds:uri="194ccb06-a9bd-44be-8233-5ea8b0721088"/>
    <ds:schemaRef ds:uri="http://purl.org/dc/elements/1.1/"/>
    <ds:schemaRef ds:uri="http://schemas.microsoft.com/office/infopath/2007/PartnerControls"/>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2730</TotalTime>
  <Words>7319</Words>
  <Application>Microsoft Office PowerPoint</Application>
  <PresentationFormat>On-screen Show (4:3)</PresentationFormat>
  <Paragraphs>1173</Paragraphs>
  <Slides>192</Slides>
  <Notes>23</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192</vt:i4>
      </vt:variant>
    </vt:vector>
  </HeadingPairs>
  <TitlesOfParts>
    <vt:vector size="199"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[9:00 - 12:30]</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ModelWriter  Technological components &amp;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Level of Collaboration within ModelWriter International Collaboration</vt:lpstr>
      <vt:lpstr>Level of Collaboration within ModelWriter International Collaboration</vt:lpstr>
      <vt:lpstr>Level of Collaboration within ModelWriter International Collaboration</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ModelWriter Industrial Use Cases (Turkish Consortium)</vt:lpstr>
      <vt:lpstr>ModelWriter Industrial Use Cases (French Consortium)</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5 The Project Idea with Demonstrations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ModelWriter Quantification of the expected benefits</vt:lpstr>
      <vt:lpstr>6 Summary of the Current Status The achievements and ERAs</vt:lpstr>
      <vt:lpstr>ModelWriter Overall Progress in the first year</vt:lpstr>
      <vt:lpstr>Achivements - Exploitation</vt:lpstr>
      <vt:lpstr>Achivements - Standardization</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559</cp:revision>
  <dcterms:created xsi:type="dcterms:W3CDTF">2014-11-11T13:03:42Z</dcterms:created>
  <dcterms:modified xsi:type="dcterms:W3CDTF">2015-09-23T20:49:11Z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